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98" r:id="rId3"/>
    <p:sldId id="258" r:id="rId4"/>
    <p:sldId id="300" r:id="rId5"/>
    <p:sldId id="299" r:id="rId6"/>
    <p:sldId id="301" r:id="rId7"/>
    <p:sldId id="302" r:id="rId8"/>
    <p:sldId id="303" r:id="rId9"/>
    <p:sldId id="304" r:id="rId10"/>
    <p:sldId id="312" r:id="rId11"/>
    <p:sldId id="305" r:id="rId12"/>
    <p:sldId id="306" r:id="rId13"/>
    <p:sldId id="307" r:id="rId14"/>
    <p:sldId id="308" r:id="rId15"/>
    <p:sldId id="310" r:id="rId16"/>
    <p:sldId id="309" r:id="rId17"/>
    <p:sldId id="311" r:id="rId18"/>
    <p:sldId id="297" r:id="rId19"/>
    <p:sldId id="259" r:id="rId2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4343"/>
    <a:srgbClr val="66FF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C88BA8-813D-4701-80A2-A85F06C1F7D9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09A4092C-2BC4-4995-AC0B-5D4EF7A9B7C9}">
      <dgm:prSet phldrT="[Texto]" custT="1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O" sz="1300" b="1" dirty="0">
              <a:effectLst/>
            </a:rPr>
            <a:t>¿Que es la nube?</a:t>
          </a:r>
        </a:p>
      </dgm:t>
    </dgm:pt>
    <dgm:pt modelId="{388EB1E5-269E-4127-B59A-FB644E0F5706}" type="parTrans" cxnId="{C643A84B-757B-459E-A3E5-4EE3C95C4418}">
      <dgm:prSet/>
      <dgm:spPr/>
      <dgm:t>
        <a:bodyPr/>
        <a:lstStyle/>
        <a:p>
          <a:endParaRPr lang="es-CO">
            <a:effectLst/>
          </a:endParaRPr>
        </a:p>
      </dgm:t>
    </dgm:pt>
    <dgm:pt modelId="{B9FB905A-B7EA-47D6-94F2-E8E0D2DF654B}" type="sibTrans" cxnId="{C643A84B-757B-459E-A3E5-4EE3C95C4418}">
      <dgm:prSet/>
      <dgm:spPr/>
      <dgm:t>
        <a:bodyPr/>
        <a:lstStyle/>
        <a:p>
          <a:endParaRPr lang="es-CO">
            <a:effectLst/>
          </a:endParaRPr>
        </a:p>
      </dgm:t>
    </dgm:pt>
    <dgm:pt modelId="{56E51457-8C51-45A0-83EE-04383B37710A}">
      <dgm:prSet phldrT="[Texto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O" b="1" dirty="0">
              <a:effectLst/>
            </a:rPr>
            <a:t>Introducción a GCP</a:t>
          </a:r>
        </a:p>
      </dgm:t>
    </dgm:pt>
    <dgm:pt modelId="{6B8FCBB0-8AB7-43D2-84F6-20CB48ECA584}" type="parTrans" cxnId="{9114E5F3-3FD6-447B-8353-CBCB81FBA012}">
      <dgm:prSet/>
      <dgm:spPr/>
      <dgm:t>
        <a:bodyPr/>
        <a:lstStyle/>
        <a:p>
          <a:endParaRPr lang="es-CO">
            <a:effectLst/>
          </a:endParaRPr>
        </a:p>
      </dgm:t>
    </dgm:pt>
    <dgm:pt modelId="{6CC84134-A8FA-473E-86A0-4ACFEE95BC28}" type="sibTrans" cxnId="{9114E5F3-3FD6-447B-8353-CBCB81FBA012}">
      <dgm:prSet/>
      <dgm:spPr/>
      <dgm:t>
        <a:bodyPr/>
        <a:lstStyle/>
        <a:p>
          <a:endParaRPr lang="es-CO">
            <a:effectLst/>
          </a:endParaRPr>
        </a:p>
      </dgm:t>
    </dgm:pt>
    <dgm:pt modelId="{041841AC-1761-4DDA-ABDF-8CD74BD828C0}">
      <dgm:prSet phldrT="[Texto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O" b="1" dirty="0">
              <a:effectLst/>
            </a:rPr>
            <a:t>Interactuando con GCP</a:t>
          </a:r>
        </a:p>
      </dgm:t>
    </dgm:pt>
    <dgm:pt modelId="{9C528559-A82C-4207-852E-0ABB6C544072}" type="parTrans" cxnId="{32D2496C-97E3-45EF-BA58-0B67A9E0F540}">
      <dgm:prSet/>
      <dgm:spPr/>
      <dgm:t>
        <a:bodyPr/>
        <a:lstStyle/>
        <a:p>
          <a:endParaRPr lang="es-CO">
            <a:effectLst/>
          </a:endParaRPr>
        </a:p>
      </dgm:t>
    </dgm:pt>
    <dgm:pt modelId="{1369BE12-A368-42A5-836A-35F16BDAE42F}" type="sibTrans" cxnId="{32D2496C-97E3-45EF-BA58-0B67A9E0F540}">
      <dgm:prSet/>
      <dgm:spPr/>
      <dgm:t>
        <a:bodyPr/>
        <a:lstStyle/>
        <a:p>
          <a:endParaRPr lang="es-CO">
            <a:effectLst/>
          </a:endParaRPr>
        </a:p>
      </dgm:t>
    </dgm:pt>
    <dgm:pt modelId="{277B33D6-E977-41EF-8B47-4A886C095635}">
      <dgm:prSet phldrT="[Texto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pt-BR" b="1" dirty="0">
              <a:effectLst/>
            </a:rPr>
            <a:t>Jerarquia de recursos,  IAM</a:t>
          </a:r>
          <a:endParaRPr lang="es-CO" b="1" dirty="0">
            <a:effectLst/>
          </a:endParaRPr>
        </a:p>
      </dgm:t>
    </dgm:pt>
    <dgm:pt modelId="{0DFB0218-C497-4424-8B53-1A5D69806F34}" type="parTrans" cxnId="{8544278C-393F-4DD7-9F08-5C8FBF81E077}">
      <dgm:prSet/>
      <dgm:spPr/>
      <dgm:t>
        <a:bodyPr/>
        <a:lstStyle/>
        <a:p>
          <a:endParaRPr lang="es-CO">
            <a:effectLst/>
          </a:endParaRPr>
        </a:p>
      </dgm:t>
    </dgm:pt>
    <dgm:pt modelId="{C1518869-720D-4DDD-ABD5-F6665E7A080F}" type="sibTrans" cxnId="{8544278C-393F-4DD7-9F08-5C8FBF81E077}">
      <dgm:prSet/>
      <dgm:spPr/>
      <dgm:t>
        <a:bodyPr/>
        <a:lstStyle/>
        <a:p>
          <a:endParaRPr lang="es-CO">
            <a:effectLst/>
          </a:endParaRPr>
        </a:p>
      </dgm:t>
    </dgm:pt>
    <dgm:pt modelId="{18A750FE-4BDF-4D85-AE01-A18AD573A989}">
      <dgm:prSet phldrT="[Texto]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O" b="1" dirty="0">
              <a:effectLst/>
            </a:rPr>
            <a:t>Redes VPC</a:t>
          </a:r>
        </a:p>
      </dgm:t>
    </dgm:pt>
    <dgm:pt modelId="{F0009BF6-41A3-41E7-82EC-68CFEC65E47B}" type="parTrans" cxnId="{4B5D9A20-A62D-4EBD-8039-C25C86A4D9B3}">
      <dgm:prSet/>
      <dgm:spPr/>
      <dgm:t>
        <a:bodyPr/>
        <a:lstStyle/>
        <a:p>
          <a:endParaRPr lang="es-CO">
            <a:effectLst/>
          </a:endParaRPr>
        </a:p>
      </dgm:t>
    </dgm:pt>
    <dgm:pt modelId="{6BC4710B-BDF0-4977-9A01-FD58C2AFA51B}" type="sibTrans" cxnId="{4B5D9A20-A62D-4EBD-8039-C25C86A4D9B3}">
      <dgm:prSet/>
      <dgm:spPr/>
      <dgm:t>
        <a:bodyPr/>
        <a:lstStyle/>
        <a:p>
          <a:endParaRPr lang="es-CO">
            <a:effectLst/>
          </a:endParaRPr>
        </a:p>
      </dgm:t>
    </dgm:pt>
    <dgm:pt modelId="{82DF89BA-CB6E-4ABC-BB00-9E3362D6E887}">
      <dgm:prSet phldrT="[Texto]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O" b="1" dirty="0">
              <a:effectLst/>
            </a:rPr>
            <a:t>Google Compute Engine  (GCE)</a:t>
          </a:r>
        </a:p>
      </dgm:t>
    </dgm:pt>
    <dgm:pt modelId="{E384ED41-D17E-4E6E-A354-0DF44B72165C}" type="parTrans" cxnId="{97F4F7BE-BFDA-48EB-A07E-A81DC487CE11}">
      <dgm:prSet/>
      <dgm:spPr/>
      <dgm:t>
        <a:bodyPr/>
        <a:lstStyle/>
        <a:p>
          <a:endParaRPr lang="es-CO">
            <a:effectLst/>
          </a:endParaRPr>
        </a:p>
      </dgm:t>
    </dgm:pt>
    <dgm:pt modelId="{64BCDA1F-FA48-4932-88FE-09DDD16D2C43}" type="sibTrans" cxnId="{97F4F7BE-BFDA-48EB-A07E-A81DC487CE11}">
      <dgm:prSet/>
      <dgm:spPr/>
      <dgm:t>
        <a:bodyPr/>
        <a:lstStyle/>
        <a:p>
          <a:endParaRPr lang="es-CO">
            <a:effectLst/>
          </a:endParaRPr>
        </a:p>
      </dgm:t>
    </dgm:pt>
    <dgm:pt modelId="{81E065FC-F4BD-41B2-A8EC-19ADEA215467}">
      <dgm:prSet phldrT="[Texto]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O" b="1" dirty="0">
              <a:effectLst/>
            </a:rPr>
            <a:t>Google App Engine – (GAE)</a:t>
          </a:r>
        </a:p>
      </dgm:t>
    </dgm:pt>
    <dgm:pt modelId="{C5273BE3-2364-486D-9FE1-6F46F9E0320B}" type="parTrans" cxnId="{5225E666-70E8-41F7-8B5D-806355BE5B33}">
      <dgm:prSet/>
      <dgm:spPr/>
      <dgm:t>
        <a:bodyPr/>
        <a:lstStyle/>
        <a:p>
          <a:endParaRPr lang="es-CO">
            <a:effectLst/>
          </a:endParaRPr>
        </a:p>
      </dgm:t>
    </dgm:pt>
    <dgm:pt modelId="{1519C591-51C5-448E-97D0-C0B1F1C8F35C}" type="sibTrans" cxnId="{5225E666-70E8-41F7-8B5D-806355BE5B33}">
      <dgm:prSet/>
      <dgm:spPr/>
      <dgm:t>
        <a:bodyPr/>
        <a:lstStyle/>
        <a:p>
          <a:endParaRPr lang="es-CO">
            <a:effectLst/>
          </a:endParaRPr>
        </a:p>
      </dgm:t>
    </dgm:pt>
    <dgm:pt modelId="{5B7EF10B-E12A-487F-A8FA-47B15BC790BC}">
      <dgm:prSet phldrT="[Texto]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O" b="1" dirty="0">
              <a:effectLst/>
            </a:rPr>
            <a:t>Google Kubernete Engine – (GKE)</a:t>
          </a:r>
        </a:p>
      </dgm:t>
    </dgm:pt>
    <dgm:pt modelId="{12BEDCC0-5ECE-48B4-ABA2-A90E80F23AD2}" type="parTrans" cxnId="{E65D6A7B-B5C5-471B-86D2-09E1DBEB95D2}">
      <dgm:prSet/>
      <dgm:spPr/>
      <dgm:t>
        <a:bodyPr/>
        <a:lstStyle/>
        <a:p>
          <a:endParaRPr lang="es-CO">
            <a:effectLst/>
          </a:endParaRPr>
        </a:p>
      </dgm:t>
    </dgm:pt>
    <dgm:pt modelId="{13FE248A-D9BD-41D0-938F-78934612038F}" type="sibTrans" cxnId="{E65D6A7B-B5C5-471B-86D2-09E1DBEB95D2}">
      <dgm:prSet/>
      <dgm:spPr/>
      <dgm:t>
        <a:bodyPr/>
        <a:lstStyle/>
        <a:p>
          <a:endParaRPr lang="es-CO">
            <a:effectLst/>
          </a:endParaRPr>
        </a:p>
      </dgm:t>
    </dgm:pt>
    <dgm:pt modelId="{5131E3FD-8902-45A1-985D-4CA34AC5173D}">
      <dgm:prSet phldrT="[Texto]"/>
      <dgm:spPr/>
      <dgm:t>
        <a:bodyPr/>
        <a:lstStyle/>
        <a:p>
          <a:r>
            <a:rPr lang="es-CO" b="1" dirty="0">
              <a:effectLst/>
            </a:rPr>
            <a:t>Google Cloud Storage</a:t>
          </a:r>
        </a:p>
      </dgm:t>
    </dgm:pt>
    <dgm:pt modelId="{A0BFC051-DBFA-442F-B137-B58902F9B796}" type="parTrans" cxnId="{CFCC6F7A-A74B-4EDE-AF2E-FAA62DF5E7B0}">
      <dgm:prSet/>
      <dgm:spPr/>
      <dgm:t>
        <a:bodyPr/>
        <a:lstStyle/>
        <a:p>
          <a:endParaRPr lang="es-CO">
            <a:effectLst/>
          </a:endParaRPr>
        </a:p>
      </dgm:t>
    </dgm:pt>
    <dgm:pt modelId="{60E7820C-BA59-450F-9F2E-FF3FE3EAB947}" type="sibTrans" cxnId="{CFCC6F7A-A74B-4EDE-AF2E-FAA62DF5E7B0}">
      <dgm:prSet/>
      <dgm:spPr/>
      <dgm:t>
        <a:bodyPr/>
        <a:lstStyle/>
        <a:p>
          <a:endParaRPr lang="es-CO">
            <a:effectLst/>
          </a:endParaRPr>
        </a:p>
      </dgm:t>
    </dgm:pt>
    <dgm:pt modelId="{D7AF6ABB-598C-43BB-AD47-68546C91DFEE}">
      <dgm:prSet phldrT="[Texto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solidFill>
          <a:srgbClr val="C00000"/>
        </a:solidFill>
      </dgm:spPr>
      <dgm:t>
        <a:bodyPr/>
        <a:lstStyle/>
        <a:p>
          <a:r>
            <a:rPr lang="es-CO" b="1" dirty="0">
              <a:effectLst/>
            </a:rPr>
            <a:t>Monitoring and Logging</a:t>
          </a:r>
        </a:p>
      </dgm:t>
    </dgm:pt>
    <dgm:pt modelId="{88C76B2B-160A-442C-9421-7DBD13F7931D}" type="parTrans" cxnId="{3EA86CD6-3F5B-44A9-9C47-CC5523125079}">
      <dgm:prSet/>
      <dgm:spPr/>
      <dgm:t>
        <a:bodyPr/>
        <a:lstStyle/>
        <a:p>
          <a:endParaRPr lang="es-CO">
            <a:effectLst/>
          </a:endParaRPr>
        </a:p>
      </dgm:t>
    </dgm:pt>
    <dgm:pt modelId="{B54375C7-352C-49B8-BFD7-09282652DD3F}" type="sibTrans" cxnId="{3EA86CD6-3F5B-44A9-9C47-CC5523125079}">
      <dgm:prSet/>
      <dgm:spPr/>
      <dgm:t>
        <a:bodyPr/>
        <a:lstStyle/>
        <a:p>
          <a:endParaRPr lang="es-CO">
            <a:effectLst/>
          </a:endParaRPr>
        </a:p>
      </dgm:t>
    </dgm:pt>
    <dgm:pt modelId="{1DBB6BB4-CA59-4E25-AD33-F74A1805D142}">
      <dgm:prSet phldrT="[Texto]"/>
      <dgm:spPr/>
      <dgm:t>
        <a:bodyPr/>
        <a:lstStyle/>
        <a:p>
          <a:r>
            <a:rPr lang="es-CO" b="1" dirty="0">
              <a:effectLst/>
            </a:rPr>
            <a:t>Google Cloud </a:t>
          </a:r>
          <a:r>
            <a:rPr lang="es-CO" b="1" dirty="0" err="1">
              <a:effectLst/>
            </a:rPr>
            <a:t>Sql</a:t>
          </a:r>
          <a:r>
            <a:rPr lang="es-CO" b="1" dirty="0">
              <a:effectLst/>
            </a:rPr>
            <a:t> – Google Cloud </a:t>
          </a:r>
          <a:r>
            <a:rPr lang="es-CO" b="1" dirty="0" err="1">
              <a:effectLst/>
            </a:rPr>
            <a:t>Spanner</a:t>
          </a:r>
          <a:endParaRPr lang="es-CO" b="1" dirty="0">
            <a:effectLst/>
          </a:endParaRPr>
        </a:p>
      </dgm:t>
    </dgm:pt>
    <dgm:pt modelId="{4B6D5F35-CDA7-4615-8435-FE7A359D3604}" type="parTrans" cxnId="{B4B80106-B293-437B-AD79-7BEF99118E0B}">
      <dgm:prSet/>
      <dgm:spPr/>
      <dgm:t>
        <a:bodyPr/>
        <a:lstStyle/>
        <a:p>
          <a:endParaRPr lang="es-CO">
            <a:effectLst/>
          </a:endParaRPr>
        </a:p>
      </dgm:t>
    </dgm:pt>
    <dgm:pt modelId="{B07B1FFE-9758-418A-8C2C-578977F210B5}" type="sibTrans" cxnId="{B4B80106-B293-437B-AD79-7BEF99118E0B}">
      <dgm:prSet/>
      <dgm:spPr/>
      <dgm:t>
        <a:bodyPr/>
        <a:lstStyle/>
        <a:p>
          <a:endParaRPr lang="es-CO">
            <a:effectLst/>
          </a:endParaRPr>
        </a:p>
      </dgm:t>
    </dgm:pt>
    <dgm:pt modelId="{B8B75B79-A9FF-4928-A886-7E624F4EAEA6}">
      <dgm:prSet phldrT="[Texto]"/>
      <dgm:spPr/>
      <dgm:t>
        <a:bodyPr/>
        <a:lstStyle/>
        <a:p>
          <a:r>
            <a:rPr lang="es-CO" b="1" dirty="0">
              <a:effectLst/>
            </a:rPr>
            <a:t>Google Cloud </a:t>
          </a:r>
          <a:r>
            <a:rPr lang="es-CO" b="1" dirty="0" err="1">
              <a:effectLst/>
            </a:rPr>
            <a:t>Firestore</a:t>
          </a:r>
          <a:r>
            <a:rPr lang="es-CO" b="1" dirty="0">
              <a:effectLst/>
            </a:rPr>
            <a:t> – Google Cloud </a:t>
          </a:r>
          <a:r>
            <a:rPr lang="es-CO" b="1" dirty="0" err="1">
              <a:effectLst/>
            </a:rPr>
            <a:t>Bigtable</a:t>
          </a:r>
          <a:endParaRPr lang="es-CO" b="1" dirty="0">
            <a:effectLst/>
          </a:endParaRPr>
        </a:p>
      </dgm:t>
    </dgm:pt>
    <dgm:pt modelId="{B65C385F-3967-4B87-898A-BAC97E29F990}" type="parTrans" cxnId="{A5FCB477-BB6F-4F44-B7F3-284D8B5FAE1A}">
      <dgm:prSet/>
      <dgm:spPr/>
      <dgm:t>
        <a:bodyPr/>
        <a:lstStyle/>
        <a:p>
          <a:endParaRPr lang="es-CO">
            <a:effectLst/>
          </a:endParaRPr>
        </a:p>
      </dgm:t>
    </dgm:pt>
    <dgm:pt modelId="{B1032260-66F0-49B9-9AA9-C085DE2B31EC}" type="sibTrans" cxnId="{A5FCB477-BB6F-4F44-B7F3-284D8B5FAE1A}">
      <dgm:prSet/>
      <dgm:spPr/>
      <dgm:t>
        <a:bodyPr/>
        <a:lstStyle/>
        <a:p>
          <a:endParaRPr lang="es-CO">
            <a:effectLst/>
          </a:endParaRPr>
        </a:p>
      </dgm:t>
    </dgm:pt>
    <dgm:pt modelId="{1AF47194-77BE-4519-93D0-D545C860682B}">
      <dgm:prSet phldrT="[Texto]"/>
      <dgm:spPr/>
      <dgm:t>
        <a:bodyPr/>
        <a:lstStyle/>
        <a:p>
          <a:r>
            <a:rPr lang="es-CO" b="1" dirty="0">
              <a:effectLst/>
            </a:rPr>
            <a:t>Google Cloud </a:t>
          </a:r>
          <a:r>
            <a:rPr lang="es-CO" b="1" dirty="0" err="1">
              <a:effectLst/>
            </a:rPr>
            <a:t>BigQuery</a:t>
          </a:r>
          <a:endParaRPr lang="es-CO" b="1" dirty="0">
            <a:effectLst/>
          </a:endParaRPr>
        </a:p>
      </dgm:t>
    </dgm:pt>
    <dgm:pt modelId="{98963EE4-C3AB-45F2-B80B-32C02D3320B7}" type="parTrans" cxnId="{0CC35ADC-8716-4834-AADA-A93E4D0344D3}">
      <dgm:prSet/>
      <dgm:spPr/>
      <dgm:t>
        <a:bodyPr/>
        <a:lstStyle/>
        <a:p>
          <a:endParaRPr lang="es-CO">
            <a:effectLst/>
          </a:endParaRPr>
        </a:p>
      </dgm:t>
    </dgm:pt>
    <dgm:pt modelId="{3D016E3B-5AE3-4735-A959-3187EC3C1A7C}" type="sibTrans" cxnId="{0CC35ADC-8716-4834-AADA-A93E4D0344D3}">
      <dgm:prSet/>
      <dgm:spPr/>
      <dgm:t>
        <a:bodyPr/>
        <a:lstStyle/>
        <a:p>
          <a:endParaRPr lang="es-CO">
            <a:effectLst/>
          </a:endParaRPr>
        </a:p>
      </dgm:t>
    </dgm:pt>
    <dgm:pt modelId="{78E484A6-0680-4F98-A0C0-919DF6D58FCB}">
      <dgm:prSet phldrT="[Texto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O" b="1" dirty="0">
              <a:effectLst/>
            </a:rPr>
            <a:t>Pub/Sub, Google Cloud Function, Google Cloud Run</a:t>
          </a:r>
        </a:p>
      </dgm:t>
    </dgm:pt>
    <dgm:pt modelId="{943565A4-97EB-44E1-9877-B0A0B9DC46A0}" type="parTrans" cxnId="{33FAA1F4-4FBA-4816-95C6-D31CE00A20C9}">
      <dgm:prSet/>
      <dgm:spPr/>
      <dgm:t>
        <a:bodyPr/>
        <a:lstStyle/>
        <a:p>
          <a:endParaRPr lang="es-CO">
            <a:effectLst/>
          </a:endParaRPr>
        </a:p>
      </dgm:t>
    </dgm:pt>
    <dgm:pt modelId="{5C2EBCCE-59EA-4E06-9CD0-3D05ED8646DD}" type="sibTrans" cxnId="{33FAA1F4-4FBA-4816-95C6-D31CE00A20C9}">
      <dgm:prSet/>
      <dgm:spPr/>
      <dgm:t>
        <a:bodyPr/>
        <a:lstStyle/>
        <a:p>
          <a:endParaRPr lang="es-CO">
            <a:effectLst/>
          </a:endParaRPr>
        </a:p>
      </dgm:t>
    </dgm:pt>
    <dgm:pt modelId="{17818222-99C7-4F91-B137-0C1AC5E95175}">
      <dgm:prSet phldrT="[Texto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O" b="1" dirty="0">
              <a:effectLst/>
            </a:rPr>
            <a:t>Load Balancing - </a:t>
          </a:r>
          <a:r>
            <a:rPr lang="es-CO" b="1" dirty="0" err="1">
              <a:effectLst/>
            </a:rPr>
            <a:t>AutosCaling</a:t>
          </a:r>
          <a:endParaRPr lang="es-CO" b="1" dirty="0">
            <a:effectLst/>
          </a:endParaRPr>
        </a:p>
      </dgm:t>
    </dgm:pt>
    <dgm:pt modelId="{51734094-5F05-4EC1-9525-492BCCDDBC71}" type="parTrans" cxnId="{BCF8B896-90CD-4CA8-87A8-2F6D9FE78230}">
      <dgm:prSet/>
      <dgm:spPr/>
      <dgm:t>
        <a:bodyPr/>
        <a:lstStyle/>
        <a:p>
          <a:endParaRPr lang="es-CO">
            <a:effectLst/>
          </a:endParaRPr>
        </a:p>
      </dgm:t>
    </dgm:pt>
    <dgm:pt modelId="{E82824B2-1CA8-48D2-B3D3-49DE9A6402D3}" type="sibTrans" cxnId="{BCF8B896-90CD-4CA8-87A8-2F6D9FE78230}">
      <dgm:prSet/>
      <dgm:spPr/>
      <dgm:t>
        <a:bodyPr/>
        <a:lstStyle/>
        <a:p>
          <a:endParaRPr lang="es-CO">
            <a:effectLst/>
          </a:endParaRPr>
        </a:p>
      </dgm:t>
    </dgm:pt>
    <dgm:pt modelId="{C9E72037-0455-4A0B-BE68-C384C4B2A2D1}">
      <dgm:prSet phldrT="[Texto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O" b="1" dirty="0">
              <a:effectLst/>
            </a:rPr>
            <a:t>Cloud </a:t>
          </a:r>
          <a:r>
            <a:rPr lang="es-CO" b="1" dirty="0" err="1">
              <a:effectLst/>
            </a:rPr>
            <a:t>Interconnect</a:t>
          </a:r>
          <a:r>
            <a:rPr lang="es-CO" b="1" dirty="0">
              <a:effectLst/>
            </a:rPr>
            <a:t> and </a:t>
          </a:r>
          <a:r>
            <a:rPr lang="es-CO" b="1" dirty="0" err="1">
              <a:effectLst/>
            </a:rPr>
            <a:t>Peering</a:t>
          </a:r>
          <a:r>
            <a:rPr lang="es-CO" b="1" dirty="0">
              <a:effectLst/>
            </a:rPr>
            <a:t>, Cloud CDN</a:t>
          </a:r>
        </a:p>
      </dgm:t>
    </dgm:pt>
    <dgm:pt modelId="{5637F2CD-3E04-4B7B-ACA2-6762C826B9E5}" type="parTrans" cxnId="{8E0FACDB-80B2-4C42-B2F2-968CF8D7D09D}">
      <dgm:prSet/>
      <dgm:spPr/>
      <dgm:t>
        <a:bodyPr/>
        <a:lstStyle/>
        <a:p>
          <a:endParaRPr lang="es-CO">
            <a:effectLst/>
          </a:endParaRPr>
        </a:p>
      </dgm:t>
    </dgm:pt>
    <dgm:pt modelId="{5BBB4A9A-FE0F-4D06-8029-62A07721E992}" type="sibTrans" cxnId="{8E0FACDB-80B2-4C42-B2F2-968CF8D7D09D}">
      <dgm:prSet/>
      <dgm:spPr/>
      <dgm:t>
        <a:bodyPr/>
        <a:lstStyle/>
        <a:p>
          <a:endParaRPr lang="es-CO">
            <a:effectLst/>
          </a:endParaRPr>
        </a:p>
      </dgm:t>
    </dgm:pt>
    <dgm:pt modelId="{B50450E6-3B7C-46BA-9256-628D15BF1ABC}">
      <dgm:prSet phldrT="[Texto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O" b="1" dirty="0">
              <a:effectLst/>
            </a:rPr>
            <a:t>Infraestructura como código – IAC</a:t>
          </a:r>
        </a:p>
      </dgm:t>
    </dgm:pt>
    <dgm:pt modelId="{8095ACF2-A126-405F-A2D1-9B8BBAFF15F7}" type="parTrans" cxnId="{B1BE7738-338A-4CDC-9093-B4E2B3493F1B}">
      <dgm:prSet/>
      <dgm:spPr/>
      <dgm:t>
        <a:bodyPr/>
        <a:lstStyle/>
        <a:p>
          <a:endParaRPr lang="es-CO">
            <a:effectLst/>
          </a:endParaRPr>
        </a:p>
      </dgm:t>
    </dgm:pt>
    <dgm:pt modelId="{0FD02575-0078-4B25-8E69-7C98AB75210D}" type="sibTrans" cxnId="{B1BE7738-338A-4CDC-9093-B4E2B3493F1B}">
      <dgm:prSet/>
      <dgm:spPr/>
      <dgm:t>
        <a:bodyPr/>
        <a:lstStyle/>
        <a:p>
          <a:endParaRPr lang="es-CO">
            <a:effectLst/>
          </a:endParaRPr>
        </a:p>
      </dgm:t>
    </dgm:pt>
    <dgm:pt modelId="{72319160-662A-4172-8DCE-EBEE9E81A83E}">
      <dgm:prSet phldrT="[Texto]"/>
      <dgm:spPr>
        <a:solidFill>
          <a:srgbClr val="434343"/>
        </a:solidFill>
      </dgm:spPr>
      <dgm:t>
        <a:bodyPr/>
        <a:lstStyle/>
        <a:p>
          <a:r>
            <a:rPr lang="es-CO" b="1" dirty="0">
              <a:effectLst/>
            </a:rPr>
            <a:t>Cierre Diplomado</a:t>
          </a:r>
        </a:p>
      </dgm:t>
    </dgm:pt>
    <dgm:pt modelId="{FE0E46B8-800E-442D-8B99-A3184E007D1C}" type="parTrans" cxnId="{EF47CA84-6C9F-45FC-B010-D0FBB824C2B1}">
      <dgm:prSet/>
      <dgm:spPr/>
      <dgm:t>
        <a:bodyPr/>
        <a:lstStyle/>
        <a:p>
          <a:endParaRPr lang="es-CO">
            <a:effectLst/>
          </a:endParaRPr>
        </a:p>
      </dgm:t>
    </dgm:pt>
    <dgm:pt modelId="{3F7DDBC1-6A9B-4D36-81E6-15A2EF22C743}" type="sibTrans" cxnId="{EF47CA84-6C9F-45FC-B010-D0FBB824C2B1}">
      <dgm:prSet/>
      <dgm:spPr/>
      <dgm:t>
        <a:bodyPr/>
        <a:lstStyle/>
        <a:p>
          <a:endParaRPr lang="es-CO">
            <a:effectLst/>
          </a:endParaRPr>
        </a:p>
      </dgm:t>
    </dgm:pt>
    <dgm:pt modelId="{7471132F-E8F5-474A-9A24-7C443C05E4CA}">
      <dgm:prSet phldrT="[Texto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solidFill>
          <a:srgbClr val="C00000"/>
        </a:solidFill>
      </dgm:spPr>
      <dgm:t>
        <a:bodyPr/>
        <a:lstStyle/>
        <a:p>
          <a:r>
            <a:rPr lang="es-CO" b="1" dirty="0">
              <a:effectLst/>
            </a:rPr>
            <a:t>Cloud </a:t>
          </a:r>
          <a:r>
            <a:rPr lang="es-CO" b="1" dirty="0" err="1">
              <a:effectLst/>
            </a:rPr>
            <a:t>Dataproc</a:t>
          </a:r>
          <a:r>
            <a:rPr lang="es-CO" b="1" dirty="0">
              <a:effectLst/>
            </a:rPr>
            <a:t> – Cloud </a:t>
          </a:r>
          <a:r>
            <a:rPr lang="es-CO" b="1" dirty="0" err="1">
              <a:effectLst/>
            </a:rPr>
            <a:t>Dataflow</a:t>
          </a:r>
          <a:endParaRPr lang="es-CO" b="1" dirty="0">
            <a:effectLst/>
          </a:endParaRPr>
        </a:p>
      </dgm:t>
    </dgm:pt>
    <dgm:pt modelId="{B272E4BF-4B10-478F-BB97-31C5D986AC83}" type="parTrans" cxnId="{07436B5D-2823-46D1-BED0-9DEEAC7088F6}">
      <dgm:prSet/>
      <dgm:spPr/>
      <dgm:t>
        <a:bodyPr/>
        <a:lstStyle/>
        <a:p>
          <a:endParaRPr lang="es-CO">
            <a:effectLst/>
          </a:endParaRPr>
        </a:p>
      </dgm:t>
    </dgm:pt>
    <dgm:pt modelId="{5CA2758F-2BF8-4EB0-A034-EF68C5402DCA}" type="sibTrans" cxnId="{07436B5D-2823-46D1-BED0-9DEEAC7088F6}">
      <dgm:prSet/>
      <dgm:spPr/>
      <dgm:t>
        <a:bodyPr/>
        <a:lstStyle/>
        <a:p>
          <a:endParaRPr lang="es-CO">
            <a:effectLst/>
          </a:endParaRPr>
        </a:p>
      </dgm:t>
    </dgm:pt>
    <dgm:pt modelId="{5665C4FA-9078-4E7B-8450-91C448B07F9B}" type="pres">
      <dgm:prSet presAssocID="{BBC88BA8-813D-4701-80A2-A85F06C1F7D9}" presName="Name0" presStyleCnt="0">
        <dgm:presLayoutVars>
          <dgm:dir/>
          <dgm:resizeHandles val="exact"/>
        </dgm:presLayoutVars>
      </dgm:prSet>
      <dgm:spPr/>
    </dgm:pt>
    <dgm:pt modelId="{CF4C58B1-FCA0-44A0-B052-685C75CDE688}" type="pres">
      <dgm:prSet presAssocID="{09A4092C-2BC4-4995-AC0B-5D4EF7A9B7C9}" presName="node" presStyleLbl="node1" presStyleIdx="0" presStyleCnt="19">
        <dgm:presLayoutVars>
          <dgm:bulletEnabled val="1"/>
        </dgm:presLayoutVars>
      </dgm:prSet>
      <dgm:spPr/>
    </dgm:pt>
    <dgm:pt modelId="{626144AF-8905-46DD-9377-2CA8C0899B8E}" type="pres">
      <dgm:prSet presAssocID="{B9FB905A-B7EA-47D6-94F2-E8E0D2DF654B}" presName="sibTrans" presStyleLbl="sibTrans1D1" presStyleIdx="0" presStyleCnt="18"/>
      <dgm:spPr/>
    </dgm:pt>
    <dgm:pt modelId="{CCF57BED-33B5-4B36-B14B-A3E745591E0C}" type="pres">
      <dgm:prSet presAssocID="{B9FB905A-B7EA-47D6-94F2-E8E0D2DF654B}" presName="connectorText" presStyleLbl="sibTrans1D1" presStyleIdx="0" presStyleCnt="18"/>
      <dgm:spPr/>
    </dgm:pt>
    <dgm:pt modelId="{AC5B33CC-4C22-4CA6-948A-99C06A6BBE91}" type="pres">
      <dgm:prSet presAssocID="{56E51457-8C51-45A0-83EE-04383B37710A}" presName="node" presStyleLbl="node1" presStyleIdx="1" presStyleCnt="19">
        <dgm:presLayoutVars>
          <dgm:bulletEnabled val="1"/>
        </dgm:presLayoutVars>
      </dgm:prSet>
      <dgm:spPr/>
    </dgm:pt>
    <dgm:pt modelId="{6441C73A-28F6-431E-9543-D1A47F0EB3C6}" type="pres">
      <dgm:prSet presAssocID="{6CC84134-A8FA-473E-86A0-4ACFEE95BC28}" presName="sibTrans" presStyleLbl="sibTrans1D1" presStyleIdx="1" presStyleCnt="18"/>
      <dgm:spPr/>
    </dgm:pt>
    <dgm:pt modelId="{C09FFC9E-DD8D-4399-91D7-E883C0944BC9}" type="pres">
      <dgm:prSet presAssocID="{6CC84134-A8FA-473E-86A0-4ACFEE95BC28}" presName="connectorText" presStyleLbl="sibTrans1D1" presStyleIdx="1" presStyleCnt="18"/>
      <dgm:spPr/>
    </dgm:pt>
    <dgm:pt modelId="{A592CA32-8237-4FF2-990F-E2B570A77828}" type="pres">
      <dgm:prSet presAssocID="{041841AC-1761-4DDA-ABDF-8CD74BD828C0}" presName="node" presStyleLbl="node1" presStyleIdx="2" presStyleCnt="19">
        <dgm:presLayoutVars>
          <dgm:bulletEnabled val="1"/>
        </dgm:presLayoutVars>
      </dgm:prSet>
      <dgm:spPr/>
    </dgm:pt>
    <dgm:pt modelId="{B4EEB5AA-3664-46DD-88B4-4A65C7A7101A}" type="pres">
      <dgm:prSet presAssocID="{1369BE12-A368-42A5-836A-35F16BDAE42F}" presName="sibTrans" presStyleLbl="sibTrans1D1" presStyleIdx="2" presStyleCnt="18"/>
      <dgm:spPr/>
    </dgm:pt>
    <dgm:pt modelId="{AD7A2A43-826D-4968-A1C0-03ED4BCB63A5}" type="pres">
      <dgm:prSet presAssocID="{1369BE12-A368-42A5-836A-35F16BDAE42F}" presName="connectorText" presStyleLbl="sibTrans1D1" presStyleIdx="2" presStyleCnt="18"/>
      <dgm:spPr/>
    </dgm:pt>
    <dgm:pt modelId="{85BD9C49-8380-4507-A13F-B2B2F041493B}" type="pres">
      <dgm:prSet presAssocID="{277B33D6-E977-41EF-8B47-4A886C095635}" presName="node" presStyleLbl="node1" presStyleIdx="3" presStyleCnt="19">
        <dgm:presLayoutVars>
          <dgm:bulletEnabled val="1"/>
        </dgm:presLayoutVars>
      </dgm:prSet>
      <dgm:spPr/>
    </dgm:pt>
    <dgm:pt modelId="{445E6A56-C35B-4F5A-A2F2-4AF646ED8ECA}" type="pres">
      <dgm:prSet presAssocID="{C1518869-720D-4DDD-ABD5-F6665E7A080F}" presName="sibTrans" presStyleLbl="sibTrans1D1" presStyleIdx="3" presStyleCnt="18"/>
      <dgm:spPr/>
    </dgm:pt>
    <dgm:pt modelId="{D71AD047-1838-49F1-B4FF-07402F24EF42}" type="pres">
      <dgm:prSet presAssocID="{C1518869-720D-4DDD-ABD5-F6665E7A080F}" presName="connectorText" presStyleLbl="sibTrans1D1" presStyleIdx="3" presStyleCnt="18"/>
      <dgm:spPr/>
    </dgm:pt>
    <dgm:pt modelId="{4957957B-9E95-4294-8229-101D222D9924}" type="pres">
      <dgm:prSet presAssocID="{18A750FE-4BDF-4D85-AE01-A18AD573A989}" presName="node" presStyleLbl="node1" presStyleIdx="4" presStyleCnt="19">
        <dgm:presLayoutVars>
          <dgm:bulletEnabled val="1"/>
        </dgm:presLayoutVars>
      </dgm:prSet>
      <dgm:spPr/>
    </dgm:pt>
    <dgm:pt modelId="{2CC19992-F3FB-46D1-B238-65B04E09C692}" type="pres">
      <dgm:prSet presAssocID="{6BC4710B-BDF0-4977-9A01-FD58C2AFA51B}" presName="sibTrans" presStyleLbl="sibTrans1D1" presStyleIdx="4" presStyleCnt="18"/>
      <dgm:spPr/>
    </dgm:pt>
    <dgm:pt modelId="{1E330EA3-1E06-4309-BE35-83F9F9049280}" type="pres">
      <dgm:prSet presAssocID="{6BC4710B-BDF0-4977-9A01-FD58C2AFA51B}" presName="connectorText" presStyleLbl="sibTrans1D1" presStyleIdx="4" presStyleCnt="18"/>
      <dgm:spPr/>
    </dgm:pt>
    <dgm:pt modelId="{235FA126-5682-4E52-B064-798952676D94}" type="pres">
      <dgm:prSet presAssocID="{82DF89BA-CB6E-4ABC-BB00-9E3362D6E887}" presName="node" presStyleLbl="node1" presStyleIdx="5" presStyleCnt="19">
        <dgm:presLayoutVars>
          <dgm:bulletEnabled val="1"/>
        </dgm:presLayoutVars>
      </dgm:prSet>
      <dgm:spPr/>
    </dgm:pt>
    <dgm:pt modelId="{0F7BE44B-8731-46E2-9A07-CF7665D03910}" type="pres">
      <dgm:prSet presAssocID="{64BCDA1F-FA48-4932-88FE-09DDD16D2C43}" presName="sibTrans" presStyleLbl="sibTrans1D1" presStyleIdx="5" presStyleCnt="18"/>
      <dgm:spPr/>
    </dgm:pt>
    <dgm:pt modelId="{75A4F2EA-F25E-4E70-8CCA-1B02061BACC8}" type="pres">
      <dgm:prSet presAssocID="{64BCDA1F-FA48-4932-88FE-09DDD16D2C43}" presName="connectorText" presStyleLbl="sibTrans1D1" presStyleIdx="5" presStyleCnt="18"/>
      <dgm:spPr/>
    </dgm:pt>
    <dgm:pt modelId="{9E7EB5AD-C7FF-4351-BE8B-EDE9ECD3446E}" type="pres">
      <dgm:prSet presAssocID="{81E065FC-F4BD-41B2-A8EC-19ADEA215467}" presName="node" presStyleLbl="node1" presStyleIdx="6" presStyleCnt="19">
        <dgm:presLayoutVars>
          <dgm:bulletEnabled val="1"/>
        </dgm:presLayoutVars>
      </dgm:prSet>
      <dgm:spPr/>
    </dgm:pt>
    <dgm:pt modelId="{181B71CD-BEEE-4F97-B879-A22441692588}" type="pres">
      <dgm:prSet presAssocID="{1519C591-51C5-448E-97D0-C0B1F1C8F35C}" presName="sibTrans" presStyleLbl="sibTrans1D1" presStyleIdx="6" presStyleCnt="18"/>
      <dgm:spPr/>
    </dgm:pt>
    <dgm:pt modelId="{E4AF91E9-3CA5-4403-A5A0-1E22C89993FD}" type="pres">
      <dgm:prSet presAssocID="{1519C591-51C5-448E-97D0-C0B1F1C8F35C}" presName="connectorText" presStyleLbl="sibTrans1D1" presStyleIdx="6" presStyleCnt="18"/>
      <dgm:spPr/>
    </dgm:pt>
    <dgm:pt modelId="{B21F64AA-4DA8-4106-8982-B857DF2E4095}" type="pres">
      <dgm:prSet presAssocID="{5B7EF10B-E12A-487F-A8FA-47B15BC790BC}" presName="node" presStyleLbl="node1" presStyleIdx="7" presStyleCnt="19">
        <dgm:presLayoutVars>
          <dgm:bulletEnabled val="1"/>
        </dgm:presLayoutVars>
      </dgm:prSet>
      <dgm:spPr/>
    </dgm:pt>
    <dgm:pt modelId="{B0C09D3D-B8EE-407E-89C6-BBF96D9A1529}" type="pres">
      <dgm:prSet presAssocID="{13FE248A-D9BD-41D0-938F-78934612038F}" presName="sibTrans" presStyleLbl="sibTrans1D1" presStyleIdx="7" presStyleCnt="18"/>
      <dgm:spPr/>
    </dgm:pt>
    <dgm:pt modelId="{BF6507EC-D3F8-4DD6-9D4F-71DE69CD8E4D}" type="pres">
      <dgm:prSet presAssocID="{13FE248A-D9BD-41D0-938F-78934612038F}" presName="connectorText" presStyleLbl="sibTrans1D1" presStyleIdx="7" presStyleCnt="18"/>
      <dgm:spPr/>
    </dgm:pt>
    <dgm:pt modelId="{72ED393D-38AF-4C6E-BA60-9F891F516C41}" type="pres">
      <dgm:prSet presAssocID="{5131E3FD-8902-45A1-985D-4CA34AC5173D}" presName="node" presStyleLbl="node1" presStyleIdx="8" presStyleCnt="19">
        <dgm:presLayoutVars>
          <dgm:bulletEnabled val="1"/>
        </dgm:presLayoutVars>
      </dgm:prSet>
      <dgm:spPr/>
    </dgm:pt>
    <dgm:pt modelId="{7650BF17-F637-49F8-BE1A-0CAB6DCD72E5}" type="pres">
      <dgm:prSet presAssocID="{60E7820C-BA59-450F-9F2E-FF3FE3EAB947}" presName="sibTrans" presStyleLbl="sibTrans1D1" presStyleIdx="8" presStyleCnt="18"/>
      <dgm:spPr/>
    </dgm:pt>
    <dgm:pt modelId="{DF4AA754-31C1-42EA-8D3B-D5C2CADC3520}" type="pres">
      <dgm:prSet presAssocID="{60E7820C-BA59-450F-9F2E-FF3FE3EAB947}" presName="connectorText" presStyleLbl="sibTrans1D1" presStyleIdx="8" presStyleCnt="18"/>
      <dgm:spPr/>
    </dgm:pt>
    <dgm:pt modelId="{A574F236-E1DC-43FB-8FA4-41A5CB6BDF31}" type="pres">
      <dgm:prSet presAssocID="{1DBB6BB4-CA59-4E25-AD33-F74A1805D142}" presName="node" presStyleLbl="node1" presStyleIdx="9" presStyleCnt="19">
        <dgm:presLayoutVars>
          <dgm:bulletEnabled val="1"/>
        </dgm:presLayoutVars>
      </dgm:prSet>
      <dgm:spPr/>
    </dgm:pt>
    <dgm:pt modelId="{D31744BD-02DD-4D94-A78B-AA4B3A21EFD2}" type="pres">
      <dgm:prSet presAssocID="{B07B1FFE-9758-418A-8C2C-578977F210B5}" presName="sibTrans" presStyleLbl="sibTrans1D1" presStyleIdx="9" presStyleCnt="18"/>
      <dgm:spPr/>
    </dgm:pt>
    <dgm:pt modelId="{D3F439A0-560E-4A7D-A8BB-6BC297332B64}" type="pres">
      <dgm:prSet presAssocID="{B07B1FFE-9758-418A-8C2C-578977F210B5}" presName="connectorText" presStyleLbl="sibTrans1D1" presStyleIdx="9" presStyleCnt="18"/>
      <dgm:spPr/>
    </dgm:pt>
    <dgm:pt modelId="{568FBED1-15C0-4A3B-A12C-32DD4BA864E3}" type="pres">
      <dgm:prSet presAssocID="{B8B75B79-A9FF-4928-A886-7E624F4EAEA6}" presName="node" presStyleLbl="node1" presStyleIdx="10" presStyleCnt="19">
        <dgm:presLayoutVars>
          <dgm:bulletEnabled val="1"/>
        </dgm:presLayoutVars>
      </dgm:prSet>
      <dgm:spPr/>
    </dgm:pt>
    <dgm:pt modelId="{622709F2-D539-4B60-A917-266D483CFBC9}" type="pres">
      <dgm:prSet presAssocID="{B1032260-66F0-49B9-9AA9-C085DE2B31EC}" presName="sibTrans" presStyleLbl="sibTrans1D1" presStyleIdx="10" presStyleCnt="18"/>
      <dgm:spPr/>
    </dgm:pt>
    <dgm:pt modelId="{DA16A237-A8EB-4077-A266-1112B2D30704}" type="pres">
      <dgm:prSet presAssocID="{B1032260-66F0-49B9-9AA9-C085DE2B31EC}" presName="connectorText" presStyleLbl="sibTrans1D1" presStyleIdx="10" presStyleCnt="18"/>
      <dgm:spPr/>
    </dgm:pt>
    <dgm:pt modelId="{760E7476-1FBF-4999-B4E0-B6F0B2B5D611}" type="pres">
      <dgm:prSet presAssocID="{1AF47194-77BE-4519-93D0-D545C860682B}" presName="node" presStyleLbl="node1" presStyleIdx="11" presStyleCnt="19">
        <dgm:presLayoutVars>
          <dgm:bulletEnabled val="1"/>
        </dgm:presLayoutVars>
      </dgm:prSet>
      <dgm:spPr/>
    </dgm:pt>
    <dgm:pt modelId="{51D8EDA3-ED6E-4676-8F4F-B3BF21DAAB9D}" type="pres">
      <dgm:prSet presAssocID="{3D016E3B-5AE3-4735-A959-3187EC3C1A7C}" presName="sibTrans" presStyleLbl="sibTrans1D1" presStyleIdx="11" presStyleCnt="18"/>
      <dgm:spPr/>
    </dgm:pt>
    <dgm:pt modelId="{5FC3837F-36FE-439F-8551-16F3DDFAC281}" type="pres">
      <dgm:prSet presAssocID="{3D016E3B-5AE3-4735-A959-3187EC3C1A7C}" presName="connectorText" presStyleLbl="sibTrans1D1" presStyleIdx="11" presStyleCnt="18"/>
      <dgm:spPr/>
    </dgm:pt>
    <dgm:pt modelId="{D5289F89-6E43-457A-9EC2-E3901245F2E1}" type="pres">
      <dgm:prSet presAssocID="{78E484A6-0680-4F98-A0C0-919DF6D58FCB}" presName="node" presStyleLbl="node1" presStyleIdx="12" presStyleCnt="19">
        <dgm:presLayoutVars>
          <dgm:bulletEnabled val="1"/>
        </dgm:presLayoutVars>
      </dgm:prSet>
      <dgm:spPr/>
    </dgm:pt>
    <dgm:pt modelId="{99D30D94-4A67-4883-B1D4-E119FE2470D0}" type="pres">
      <dgm:prSet presAssocID="{5C2EBCCE-59EA-4E06-9CD0-3D05ED8646DD}" presName="sibTrans" presStyleLbl="sibTrans1D1" presStyleIdx="12" presStyleCnt="18"/>
      <dgm:spPr/>
    </dgm:pt>
    <dgm:pt modelId="{AF4F2CA5-F99C-4BAE-A461-5834077A6E0F}" type="pres">
      <dgm:prSet presAssocID="{5C2EBCCE-59EA-4E06-9CD0-3D05ED8646DD}" presName="connectorText" presStyleLbl="sibTrans1D1" presStyleIdx="12" presStyleCnt="18"/>
      <dgm:spPr/>
    </dgm:pt>
    <dgm:pt modelId="{3753C4EA-231B-4BAE-BD58-C43844C885F9}" type="pres">
      <dgm:prSet presAssocID="{17818222-99C7-4F91-B137-0C1AC5E95175}" presName="node" presStyleLbl="node1" presStyleIdx="13" presStyleCnt="19">
        <dgm:presLayoutVars>
          <dgm:bulletEnabled val="1"/>
        </dgm:presLayoutVars>
      </dgm:prSet>
      <dgm:spPr/>
    </dgm:pt>
    <dgm:pt modelId="{8BDED4F4-48A9-450A-BD45-72584F5A2DD1}" type="pres">
      <dgm:prSet presAssocID="{E82824B2-1CA8-48D2-B3D3-49DE9A6402D3}" presName="sibTrans" presStyleLbl="sibTrans1D1" presStyleIdx="13" presStyleCnt="18"/>
      <dgm:spPr/>
    </dgm:pt>
    <dgm:pt modelId="{7F682B95-BDA9-432B-BF1D-A5C5F630586C}" type="pres">
      <dgm:prSet presAssocID="{E82824B2-1CA8-48D2-B3D3-49DE9A6402D3}" presName="connectorText" presStyleLbl="sibTrans1D1" presStyleIdx="13" presStyleCnt="18"/>
      <dgm:spPr/>
    </dgm:pt>
    <dgm:pt modelId="{2F41B42B-16E2-4624-B1D3-FBAAC2C0419D}" type="pres">
      <dgm:prSet presAssocID="{C9E72037-0455-4A0B-BE68-C384C4B2A2D1}" presName="node" presStyleLbl="node1" presStyleIdx="14" presStyleCnt="19">
        <dgm:presLayoutVars>
          <dgm:bulletEnabled val="1"/>
        </dgm:presLayoutVars>
      </dgm:prSet>
      <dgm:spPr/>
    </dgm:pt>
    <dgm:pt modelId="{6CDE9BB5-C631-4AFF-8C6C-E3CDB724763E}" type="pres">
      <dgm:prSet presAssocID="{5BBB4A9A-FE0F-4D06-8029-62A07721E992}" presName="sibTrans" presStyleLbl="sibTrans1D1" presStyleIdx="14" presStyleCnt="18"/>
      <dgm:spPr/>
    </dgm:pt>
    <dgm:pt modelId="{E54E0A8F-7887-4CBD-98FD-1871CCCE2FDA}" type="pres">
      <dgm:prSet presAssocID="{5BBB4A9A-FE0F-4D06-8029-62A07721E992}" presName="connectorText" presStyleLbl="sibTrans1D1" presStyleIdx="14" presStyleCnt="18"/>
      <dgm:spPr/>
    </dgm:pt>
    <dgm:pt modelId="{38ACF086-AEF1-4C62-B8B3-DEAD8892C9EC}" type="pres">
      <dgm:prSet presAssocID="{B50450E6-3B7C-46BA-9256-628D15BF1ABC}" presName="node" presStyleLbl="node1" presStyleIdx="15" presStyleCnt="19">
        <dgm:presLayoutVars>
          <dgm:bulletEnabled val="1"/>
        </dgm:presLayoutVars>
      </dgm:prSet>
      <dgm:spPr/>
    </dgm:pt>
    <dgm:pt modelId="{B1396B9A-CA00-4296-9A0A-45922D1F7A7A}" type="pres">
      <dgm:prSet presAssocID="{0FD02575-0078-4B25-8E69-7C98AB75210D}" presName="sibTrans" presStyleLbl="sibTrans1D1" presStyleIdx="15" presStyleCnt="18"/>
      <dgm:spPr/>
    </dgm:pt>
    <dgm:pt modelId="{2131663F-2DDB-4CC5-A66C-419EFDAAC1B0}" type="pres">
      <dgm:prSet presAssocID="{0FD02575-0078-4B25-8E69-7C98AB75210D}" presName="connectorText" presStyleLbl="sibTrans1D1" presStyleIdx="15" presStyleCnt="18"/>
      <dgm:spPr/>
    </dgm:pt>
    <dgm:pt modelId="{0D294A7B-E846-4579-BBF2-7313BBAB9435}" type="pres">
      <dgm:prSet presAssocID="{D7AF6ABB-598C-43BB-AD47-68546C91DFEE}" presName="node" presStyleLbl="node1" presStyleIdx="16" presStyleCnt="19">
        <dgm:presLayoutVars>
          <dgm:bulletEnabled val="1"/>
        </dgm:presLayoutVars>
      </dgm:prSet>
      <dgm:spPr/>
    </dgm:pt>
    <dgm:pt modelId="{D90EE78C-8B18-4BEC-BF39-E65849C06151}" type="pres">
      <dgm:prSet presAssocID="{B54375C7-352C-49B8-BFD7-09282652DD3F}" presName="sibTrans" presStyleLbl="sibTrans1D1" presStyleIdx="16" presStyleCnt="18"/>
      <dgm:spPr/>
    </dgm:pt>
    <dgm:pt modelId="{E8A8DC93-7DE6-4A64-B86F-263870E2FE66}" type="pres">
      <dgm:prSet presAssocID="{B54375C7-352C-49B8-BFD7-09282652DD3F}" presName="connectorText" presStyleLbl="sibTrans1D1" presStyleIdx="16" presStyleCnt="18"/>
      <dgm:spPr/>
    </dgm:pt>
    <dgm:pt modelId="{6D06162A-E808-4435-84A6-0CF5C6CBA858}" type="pres">
      <dgm:prSet presAssocID="{7471132F-E8F5-474A-9A24-7C443C05E4CA}" presName="node" presStyleLbl="node1" presStyleIdx="17" presStyleCnt="19">
        <dgm:presLayoutVars>
          <dgm:bulletEnabled val="1"/>
        </dgm:presLayoutVars>
      </dgm:prSet>
      <dgm:spPr/>
    </dgm:pt>
    <dgm:pt modelId="{F6B70661-7C48-4CB3-9C1D-EC2459708772}" type="pres">
      <dgm:prSet presAssocID="{5CA2758F-2BF8-4EB0-A034-EF68C5402DCA}" presName="sibTrans" presStyleLbl="sibTrans1D1" presStyleIdx="17" presStyleCnt="18"/>
      <dgm:spPr/>
    </dgm:pt>
    <dgm:pt modelId="{75152CB3-2A18-48E7-8DA3-C15C4E2F2ED4}" type="pres">
      <dgm:prSet presAssocID="{5CA2758F-2BF8-4EB0-A034-EF68C5402DCA}" presName="connectorText" presStyleLbl="sibTrans1D1" presStyleIdx="17" presStyleCnt="18"/>
      <dgm:spPr/>
    </dgm:pt>
    <dgm:pt modelId="{7AABB14E-FFD5-4811-B127-0690D3BFD944}" type="pres">
      <dgm:prSet presAssocID="{72319160-662A-4172-8DCE-EBEE9E81A83E}" presName="node" presStyleLbl="node1" presStyleIdx="18" presStyleCnt="19">
        <dgm:presLayoutVars>
          <dgm:bulletEnabled val="1"/>
        </dgm:presLayoutVars>
      </dgm:prSet>
      <dgm:spPr/>
    </dgm:pt>
  </dgm:ptLst>
  <dgm:cxnLst>
    <dgm:cxn modelId="{6382AD01-1AF2-4AF5-8813-6347B8230E16}" type="presOf" srcId="{5CA2758F-2BF8-4EB0-A034-EF68C5402DCA}" destId="{F6B70661-7C48-4CB3-9C1D-EC2459708772}" srcOrd="0" destOrd="0" presId="urn:microsoft.com/office/officeart/2005/8/layout/bProcess3"/>
    <dgm:cxn modelId="{DAB05005-4932-48DD-83AA-0EC933F73627}" type="presOf" srcId="{C9E72037-0455-4A0B-BE68-C384C4B2A2D1}" destId="{2F41B42B-16E2-4624-B1D3-FBAAC2C0419D}" srcOrd="0" destOrd="0" presId="urn:microsoft.com/office/officeart/2005/8/layout/bProcess3"/>
    <dgm:cxn modelId="{B4B80106-B293-437B-AD79-7BEF99118E0B}" srcId="{BBC88BA8-813D-4701-80A2-A85F06C1F7D9}" destId="{1DBB6BB4-CA59-4E25-AD33-F74A1805D142}" srcOrd="9" destOrd="0" parTransId="{4B6D5F35-CDA7-4615-8435-FE7A359D3604}" sibTransId="{B07B1FFE-9758-418A-8C2C-578977F210B5}"/>
    <dgm:cxn modelId="{CD08D106-5585-4C03-89C1-AD8C481F4F0B}" type="presOf" srcId="{C1518869-720D-4DDD-ABD5-F6665E7A080F}" destId="{445E6A56-C35B-4F5A-A2F2-4AF646ED8ECA}" srcOrd="0" destOrd="0" presId="urn:microsoft.com/office/officeart/2005/8/layout/bProcess3"/>
    <dgm:cxn modelId="{CB833D0C-B60C-4BBD-AB8B-4ABB8142D76E}" type="presOf" srcId="{B1032260-66F0-49B9-9AA9-C085DE2B31EC}" destId="{DA16A237-A8EB-4077-A266-1112B2D30704}" srcOrd="1" destOrd="0" presId="urn:microsoft.com/office/officeart/2005/8/layout/bProcess3"/>
    <dgm:cxn modelId="{46A4E312-711C-4532-8627-BE065CCD7CA9}" type="presOf" srcId="{0FD02575-0078-4B25-8E69-7C98AB75210D}" destId="{2131663F-2DDB-4CC5-A66C-419EFDAAC1B0}" srcOrd="1" destOrd="0" presId="urn:microsoft.com/office/officeart/2005/8/layout/bProcess3"/>
    <dgm:cxn modelId="{43E32D14-4397-4F6C-9FE2-96EFA12F453E}" type="presOf" srcId="{3D016E3B-5AE3-4735-A959-3187EC3C1A7C}" destId="{51D8EDA3-ED6E-4676-8F4F-B3BF21DAAB9D}" srcOrd="0" destOrd="0" presId="urn:microsoft.com/office/officeart/2005/8/layout/bProcess3"/>
    <dgm:cxn modelId="{40A4CE1D-E711-46F9-977E-604EC1A720F2}" type="presOf" srcId="{13FE248A-D9BD-41D0-938F-78934612038F}" destId="{BF6507EC-D3F8-4DD6-9D4F-71DE69CD8E4D}" srcOrd="1" destOrd="0" presId="urn:microsoft.com/office/officeart/2005/8/layout/bProcess3"/>
    <dgm:cxn modelId="{006FF51E-4B12-41BF-AA08-5430A804C154}" type="presOf" srcId="{1AF47194-77BE-4519-93D0-D545C860682B}" destId="{760E7476-1FBF-4999-B4E0-B6F0B2B5D611}" srcOrd="0" destOrd="0" presId="urn:microsoft.com/office/officeart/2005/8/layout/bProcess3"/>
    <dgm:cxn modelId="{4B5D9A20-A62D-4EBD-8039-C25C86A4D9B3}" srcId="{BBC88BA8-813D-4701-80A2-A85F06C1F7D9}" destId="{18A750FE-4BDF-4D85-AE01-A18AD573A989}" srcOrd="4" destOrd="0" parTransId="{F0009BF6-41A3-41E7-82EC-68CFEC65E47B}" sibTransId="{6BC4710B-BDF0-4977-9A01-FD58C2AFA51B}"/>
    <dgm:cxn modelId="{C000E322-F55C-4AB9-AAE1-B9D74FE1B18C}" type="presOf" srcId="{E82824B2-1CA8-48D2-B3D3-49DE9A6402D3}" destId="{8BDED4F4-48A9-450A-BD45-72584F5A2DD1}" srcOrd="0" destOrd="0" presId="urn:microsoft.com/office/officeart/2005/8/layout/bProcess3"/>
    <dgm:cxn modelId="{D1F38523-1AE1-44BF-833C-56DCC06A6E29}" type="presOf" srcId="{5B7EF10B-E12A-487F-A8FA-47B15BC790BC}" destId="{B21F64AA-4DA8-4106-8982-B857DF2E4095}" srcOrd="0" destOrd="0" presId="urn:microsoft.com/office/officeart/2005/8/layout/bProcess3"/>
    <dgm:cxn modelId="{CD6CFA26-EA4B-4FBF-89C4-1E619D087A80}" type="presOf" srcId="{B1032260-66F0-49B9-9AA9-C085DE2B31EC}" destId="{622709F2-D539-4B60-A917-266D483CFBC9}" srcOrd="0" destOrd="0" presId="urn:microsoft.com/office/officeart/2005/8/layout/bProcess3"/>
    <dgm:cxn modelId="{9B9AB12C-8C78-4DE5-B9CA-C1B5513BA900}" type="presOf" srcId="{B50450E6-3B7C-46BA-9256-628D15BF1ABC}" destId="{38ACF086-AEF1-4C62-B8B3-DEAD8892C9EC}" srcOrd="0" destOrd="0" presId="urn:microsoft.com/office/officeart/2005/8/layout/bProcess3"/>
    <dgm:cxn modelId="{E4090433-539C-4EF1-B591-EA19FC98FE38}" type="presOf" srcId="{60E7820C-BA59-450F-9F2E-FF3FE3EAB947}" destId="{7650BF17-F637-49F8-BE1A-0CAB6DCD72E5}" srcOrd="0" destOrd="0" presId="urn:microsoft.com/office/officeart/2005/8/layout/bProcess3"/>
    <dgm:cxn modelId="{A4BB4A38-CA08-43FA-BC13-402D2685AED0}" type="presOf" srcId="{82DF89BA-CB6E-4ABC-BB00-9E3362D6E887}" destId="{235FA126-5682-4E52-B064-798952676D94}" srcOrd="0" destOrd="0" presId="urn:microsoft.com/office/officeart/2005/8/layout/bProcess3"/>
    <dgm:cxn modelId="{B1BE7738-338A-4CDC-9093-B4E2B3493F1B}" srcId="{BBC88BA8-813D-4701-80A2-A85F06C1F7D9}" destId="{B50450E6-3B7C-46BA-9256-628D15BF1ABC}" srcOrd="15" destOrd="0" parTransId="{8095ACF2-A126-405F-A2D1-9B8BBAFF15F7}" sibTransId="{0FD02575-0078-4B25-8E69-7C98AB75210D}"/>
    <dgm:cxn modelId="{D9BFC33A-F454-40EA-80A9-6525F0F008AA}" type="presOf" srcId="{B54375C7-352C-49B8-BFD7-09282652DD3F}" destId="{E8A8DC93-7DE6-4A64-B86F-263870E2FE66}" srcOrd="1" destOrd="0" presId="urn:microsoft.com/office/officeart/2005/8/layout/bProcess3"/>
    <dgm:cxn modelId="{A8D02C3F-3C07-4A7F-8340-B2B7DAD653F7}" type="presOf" srcId="{B9FB905A-B7EA-47D6-94F2-E8E0D2DF654B}" destId="{CCF57BED-33B5-4B36-B14B-A3E745591E0C}" srcOrd="1" destOrd="0" presId="urn:microsoft.com/office/officeart/2005/8/layout/bProcess3"/>
    <dgm:cxn modelId="{07436B5D-2823-46D1-BED0-9DEEAC7088F6}" srcId="{BBC88BA8-813D-4701-80A2-A85F06C1F7D9}" destId="{7471132F-E8F5-474A-9A24-7C443C05E4CA}" srcOrd="17" destOrd="0" parTransId="{B272E4BF-4B10-478F-BB97-31C5D986AC83}" sibTransId="{5CA2758F-2BF8-4EB0-A034-EF68C5402DCA}"/>
    <dgm:cxn modelId="{37A9145E-B0CB-48F4-A15F-04F171DE9E4F}" type="presOf" srcId="{5C2EBCCE-59EA-4E06-9CD0-3D05ED8646DD}" destId="{AF4F2CA5-F99C-4BAE-A461-5834077A6E0F}" srcOrd="1" destOrd="0" presId="urn:microsoft.com/office/officeart/2005/8/layout/bProcess3"/>
    <dgm:cxn modelId="{7032CD60-1DA1-442D-B74E-AE1B9DA1CFBC}" type="presOf" srcId="{B9FB905A-B7EA-47D6-94F2-E8E0D2DF654B}" destId="{626144AF-8905-46DD-9377-2CA8C0899B8E}" srcOrd="0" destOrd="0" presId="urn:microsoft.com/office/officeart/2005/8/layout/bProcess3"/>
    <dgm:cxn modelId="{74D99441-4743-4489-AECD-7E4F83083A83}" type="presOf" srcId="{E82824B2-1CA8-48D2-B3D3-49DE9A6402D3}" destId="{7F682B95-BDA9-432B-BF1D-A5C5F630586C}" srcOrd="1" destOrd="0" presId="urn:microsoft.com/office/officeart/2005/8/layout/bProcess3"/>
    <dgm:cxn modelId="{5581E965-5B82-4B04-842C-43914A10A2D5}" type="presOf" srcId="{041841AC-1761-4DDA-ABDF-8CD74BD828C0}" destId="{A592CA32-8237-4FF2-990F-E2B570A77828}" srcOrd="0" destOrd="0" presId="urn:microsoft.com/office/officeart/2005/8/layout/bProcess3"/>
    <dgm:cxn modelId="{5225E666-70E8-41F7-8B5D-806355BE5B33}" srcId="{BBC88BA8-813D-4701-80A2-A85F06C1F7D9}" destId="{81E065FC-F4BD-41B2-A8EC-19ADEA215467}" srcOrd="6" destOrd="0" parTransId="{C5273BE3-2364-486D-9FE1-6F46F9E0320B}" sibTransId="{1519C591-51C5-448E-97D0-C0B1F1C8F35C}"/>
    <dgm:cxn modelId="{7AE70F47-6825-4AA1-A7D2-AC149E6E450D}" type="presOf" srcId="{0FD02575-0078-4B25-8E69-7C98AB75210D}" destId="{B1396B9A-CA00-4296-9A0A-45922D1F7A7A}" srcOrd="0" destOrd="0" presId="urn:microsoft.com/office/officeart/2005/8/layout/bProcess3"/>
    <dgm:cxn modelId="{D0234369-F70C-453A-81F8-DED8043BE394}" type="presOf" srcId="{5BBB4A9A-FE0F-4D06-8029-62A07721E992}" destId="{6CDE9BB5-C631-4AFF-8C6C-E3CDB724763E}" srcOrd="0" destOrd="0" presId="urn:microsoft.com/office/officeart/2005/8/layout/bProcess3"/>
    <dgm:cxn modelId="{D289B349-A23F-4E55-928E-FF94DF506933}" type="presOf" srcId="{1519C591-51C5-448E-97D0-C0B1F1C8F35C}" destId="{181B71CD-BEEE-4F97-B879-A22441692588}" srcOrd="0" destOrd="0" presId="urn:microsoft.com/office/officeart/2005/8/layout/bProcess3"/>
    <dgm:cxn modelId="{C643A84B-757B-459E-A3E5-4EE3C95C4418}" srcId="{BBC88BA8-813D-4701-80A2-A85F06C1F7D9}" destId="{09A4092C-2BC4-4995-AC0B-5D4EF7A9B7C9}" srcOrd="0" destOrd="0" parTransId="{388EB1E5-269E-4127-B59A-FB644E0F5706}" sibTransId="{B9FB905A-B7EA-47D6-94F2-E8E0D2DF654B}"/>
    <dgm:cxn modelId="{32D2496C-97E3-45EF-BA58-0B67A9E0F540}" srcId="{BBC88BA8-813D-4701-80A2-A85F06C1F7D9}" destId="{041841AC-1761-4DDA-ABDF-8CD74BD828C0}" srcOrd="2" destOrd="0" parTransId="{9C528559-A82C-4207-852E-0ABB6C544072}" sibTransId="{1369BE12-A368-42A5-836A-35F16BDAE42F}"/>
    <dgm:cxn modelId="{2A7C3C6D-5D96-4CE6-BFE5-8F3B20AEC8E2}" type="presOf" srcId="{1519C591-51C5-448E-97D0-C0B1F1C8F35C}" destId="{E4AF91E9-3CA5-4403-A5A0-1E22C89993FD}" srcOrd="1" destOrd="0" presId="urn:microsoft.com/office/officeart/2005/8/layout/bProcess3"/>
    <dgm:cxn modelId="{C446B34E-9B3D-4263-AC45-FEA2D489D272}" type="presOf" srcId="{6BC4710B-BDF0-4977-9A01-FD58C2AFA51B}" destId="{1E330EA3-1E06-4309-BE35-83F9F9049280}" srcOrd="1" destOrd="0" presId="urn:microsoft.com/office/officeart/2005/8/layout/bProcess3"/>
    <dgm:cxn modelId="{3494CF4E-FB18-44B3-B51C-99BAE136A611}" type="presOf" srcId="{64BCDA1F-FA48-4932-88FE-09DDD16D2C43}" destId="{75A4F2EA-F25E-4E70-8CCA-1B02061BACC8}" srcOrd="1" destOrd="0" presId="urn:microsoft.com/office/officeart/2005/8/layout/bProcess3"/>
    <dgm:cxn modelId="{C3CDE16F-5475-43EF-8BD4-02E555AB9E8E}" type="presOf" srcId="{13FE248A-D9BD-41D0-938F-78934612038F}" destId="{B0C09D3D-B8EE-407E-89C6-BBF96D9A1529}" srcOrd="0" destOrd="0" presId="urn:microsoft.com/office/officeart/2005/8/layout/bProcess3"/>
    <dgm:cxn modelId="{A3BB7A75-BC07-4460-8276-2EFA61E93285}" type="presOf" srcId="{64BCDA1F-FA48-4932-88FE-09DDD16D2C43}" destId="{0F7BE44B-8731-46E2-9A07-CF7665D03910}" srcOrd="0" destOrd="0" presId="urn:microsoft.com/office/officeart/2005/8/layout/bProcess3"/>
    <dgm:cxn modelId="{EA016F57-C18A-4A09-AF0B-1FA6A8AC16DB}" type="presOf" srcId="{60E7820C-BA59-450F-9F2E-FF3FE3EAB947}" destId="{DF4AA754-31C1-42EA-8D3B-D5C2CADC3520}" srcOrd="1" destOrd="0" presId="urn:microsoft.com/office/officeart/2005/8/layout/bProcess3"/>
    <dgm:cxn modelId="{BE924F57-521C-4316-97FB-BA3F566BE510}" type="presOf" srcId="{56E51457-8C51-45A0-83EE-04383B37710A}" destId="{AC5B33CC-4C22-4CA6-948A-99C06A6BBE91}" srcOrd="0" destOrd="0" presId="urn:microsoft.com/office/officeart/2005/8/layout/bProcess3"/>
    <dgm:cxn modelId="{A5FCB477-BB6F-4F44-B7F3-284D8B5FAE1A}" srcId="{BBC88BA8-813D-4701-80A2-A85F06C1F7D9}" destId="{B8B75B79-A9FF-4928-A886-7E624F4EAEA6}" srcOrd="10" destOrd="0" parTransId="{B65C385F-3967-4B87-898A-BAC97E29F990}" sibTransId="{B1032260-66F0-49B9-9AA9-C085DE2B31EC}"/>
    <dgm:cxn modelId="{CFCC6F7A-A74B-4EDE-AF2E-FAA62DF5E7B0}" srcId="{BBC88BA8-813D-4701-80A2-A85F06C1F7D9}" destId="{5131E3FD-8902-45A1-985D-4CA34AC5173D}" srcOrd="8" destOrd="0" parTransId="{A0BFC051-DBFA-442F-B137-B58902F9B796}" sibTransId="{60E7820C-BA59-450F-9F2E-FF3FE3EAB947}"/>
    <dgm:cxn modelId="{E65D6A7B-B5C5-471B-86D2-09E1DBEB95D2}" srcId="{BBC88BA8-813D-4701-80A2-A85F06C1F7D9}" destId="{5B7EF10B-E12A-487F-A8FA-47B15BC790BC}" srcOrd="7" destOrd="0" parTransId="{12BEDCC0-5ECE-48B4-ABA2-A90E80F23AD2}" sibTransId="{13FE248A-D9BD-41D0-938F-78934612038F}"/>
    <dgm:cxn modelId="{B5B4287F-8513-43E3-BBC3-2A8017CFA3F2}" type="presOf" srcId="{B54375C7-352C-49B8-BFD7-09282652DD3F}" destId="{D90EE78C-8B18-4BEC-BF39-E65849C06151}" srcOrd="0" destOrd="0" presId="urn:microsoft.com/office/officeart/2005/8/layout/bProcess3"/>
    <dgm:cxn modelId="{DB127D84-290C-4301-99B1-42E9D02E447F}" type="presOf" srcId="{5CA2758F-2BF8-4EB0-A034-EF68C5402DCA}" destId="{75152CB3-2A18-48E7-8DA3-C15C4E2F2ED4}" srcOrd="1" destOrd="0" presId="urn:microsoft.com/office/officeart/2005/8/layout/bProcess3"/>
    <dgm:cxn modelId="{EF47CA84-6C9F-45FC-B010-D0FBB824C2B1}" srcId="{BBC88BA8-813D-4701-80A2-A85F06C1F7D9}" destId="{72319160-662A-4172-8DCE-EBEE9E81A83E}" srcOrd="18" destOrd="0" parTransId="{FE0E46B8-800E-442D-8B99-A3184E007D1C}" sibTransId="{3F7DDBC1-6A9B-4D36-81E6-15A2EF22C743}"/>
    <dgm:cxn modelId="{8544278C-393F-4DD7-9F08-5C8FBF81E077}" srcId="{BBC88BA8-813D-4701-80A2-A85F06C1F7D9}" destId="{277B33D6-E977-41EF-8B47-4A886C095635}" srcOrd="3" destOrd="0" parTransId="{0DFB0218-C497-4424-8B53-1A5D69806F34}" sibTransId="{C1518869-720D-4DDD-ABD5-F6665E7A080F}"/>
    <dgm:cxn modelId="{D99BBF91-B8D3-473C-8FAE-03830A44A38D}" type="presOf" srcId="{5C2EBCCE-59EA-4E06-9CD0-3D05ED8646DD}" destId="{99D30D94-4A67-4883-B1D4-E119FE2470D0}" srcOrd="0" destOrd="0" presId="urn:microsoft.com/office/officeart/2005/8/layout/bProcess3"/>
    <dgm:cxn modelId="{DAA06B95-15F9-458D-A339-0680AC0984F2}" type="presOf" srcId="{B07B1FFE-9758-418A-8C2C-578977F210B5}" destId="{D31744BD-02DD-4D94-A78B-AA4B3A21EFD2}" srcOrd="0" destOrd="0" presId="urn:microsoft.com/office/officeart/2005/8/layout/bProcess3"/>
    <dgm:cxn modelId="{BCF8B896-90CD-4CA8-87A8-2F6D9FE78230}" srcId="{BBC88BA8-813D-4701-80A2-A85F06C1F7D9}" destId="{17818222-99C7-4F91-B137-0C1AC5E95175}" srcOrd="13" destOrd="0" parTransId="{51734094-5F05-4EC1-9525-492BCCDDBC71}" sibTransId="{E82824B2-1CA8-48D2-B3D3-49DE9A6402D3}"/>
    <dgm:cxn modelId="{FA3D6998-D873-41EE-AF25-A2A605E812E0}" type="presOf" srcId="{1369BE12-A368-42A5-836A-35F16BDAE42F}" destId="{AD7A2A43-826D-4968-A1C0-03ED4BCB63A5}" srcOrd="1" destOrd="0" presId="urn:microsoft.com/office/officeart/2005/8/layout/bProcess3"/>
    <dgm:cxn modelId="{E57D47A2-0AEF-4CE6-ACDC-3583A8305DD6}" type="presOf" srcId="{5131E3FD-8902-45A1-985D-4CA34AC5173D}" destId="{72ED393D-38AF-4C6E-BA60-9F891F516C41}" srcOrd="0" destOrd="0" presId="urn:microsoft.com/office/officeart/2005/8/layout/bProcess3"/>
    <dgm:cxn modelId="{F21C48A6-F3C3-4C44-932D-6D391FE242AD}" type="presOf" srcId="{72319160-662A-4172-8DCE-EBEE9E81A83E}" destId="{7AABB14E-FFD5-4811-B127-0690D3BFD944}" srcOrd="0" destOrd="0" presId="urn:microsoft.com/office/officeart/2005/8/layout/bProcess3"/>
    <dgm:cxn modelId="{43D185AC-FA5E-4AF0-B5DC-1B40739524B0}" type="presOf" srcId="{277B33D6-E977-41EF-8B47-4A886C095635}" destId="{85BD9C49-8380-4507-A13F-B2B2F041493B}" srcOrd="0" destOrd="0" presId="urn:microsoft.com/office/officeart/2005/8/layout/bProcess3"/>
    <dgm:cxn modelId="{6A3F8AB2-AFE8-43E3-B6C7-1371DA46B99B}" type="presOf" srcId="{17818222-99C7-4F91-B137-0C1AC5E95175}" destId="{3753C4EA-231B-4BAE-BD58-C43844C885F9}" srcOrd="0" destOrd="0" presId="urn:microsoft.com/office/officeart/2005/8/layout/bProcess3"/>
    <dgm:cxn modelId="{C91110B8-B64D-4F21-B10A-E916E2D7443F}" type="presOf" srcId="{B07B1FFE-9758-418A-8C2C-578977F210B5}" destId="{D3F439A0-560E-4A7D-A8BB-6BC297332B64}" srcOrd="1" destOrd="0" presId="urn:microsoft.com/office/officeart/2005/8/layout/bProcess3"/>
    <dgm:cxn modelId="{9EE576BA-554C-4DDE-B6C9-D0A206ABD072}" type="presOf" srcId="{5BBB4A9A-FE0F-4D06-8029-62A07721E992}" destId="{E54E0A8F-7887-4CBD-98FD-1871CCCE2FDA}" srcOrd="1" destOrd="0" presId="urn:microsoft.com/office/officeart/2005/8/layout/bProcess3"/>
    <dgm:cxn modelId="{97F4F7BE-BFDA-48EB-A07E-A81DC487CE11}" srcId="{BBC88BA8-813D-4701-80A2-A85F06C1F7D9}" destId="{82DF89BA-CB6E-4ABC-BB00-9E3362D6E887}" srcOrd="5" destOrd="0" parTransId="{E384ED41-D17E-4E6E-A354-0DF44B72165C}" sibTransId="{64BCDA1F-FA48-4932-88FE-09DDD16D2C43}"/>
    <dgm:cxn modelId="{17AA23C0-C510-49E3-B5D3-FF5170A33F7E}" type="presOf" srcId="{BBC88BA8-813D-4701-80A2-A85F06C1F7D9}" destId="{5665C4FA-9078-4E7B-8450-91C448B07F9B}" srcOrd="0" destOrd="0" presId="urn:microsoft.com/office/officeart/2005/8/layout/bProcess3"/>
    <dgm:cxn modelId="{9E694AC0-A83F-4B65-BD75-61FB6F1BCA78}" type="presOf" srcId="{3D016E3B-5AE3-4735-A959-3187EC3C1A7C}" destId="{5FC3837F-36FE-439F-8551-16F3DDFAC281}" srcOrd="1" destOrd="0" presId="urn:microsoft.com/office/officeart/2005/8/layout/bProcess3"/>
    <dgm:cxn modelId="{6D408BC1-C37A-4849-B5BD-7253E50EB160}" type="presOf" srcId="{6CC84134-A8FA-473E-86A0-4ACFEE95BC28}" destId="{6441C73A-28F6-431E-9543-D1A47F0EB3C6}" srcOrd="0" destOrd="0" presId="urn:microsoft.com/office/officeart/2005/8/layout/bProcess3"/>
    <dgm:cxn modelId="{4E4E18C2-D4D9-4A42-A88C-AAB54DAD9BA0}" type="presOf" srcId="{6CC84134-A8FA-473E-86A0-4ACFEE95BC28}" destId="{C09FFC9E-DD8D-4399-91D7-E883C0944BC9}" srcOrd="1" destOrd="0" presId="urn:microsoft.com/office/officeart/2005/8/layout/bProcess3"/>
    <dgm:cxn modelId="{562B40C8-2A2F-4AD3-9F9A-9D0A704A6EAF}" type="presOf" srcId="{81E065FC-F4BD-41B2-A8EC-19ADEA215467}" destId="{9E7EB5AD-C7FF-4351-BE8B-EDE9ECD3446E}" srcOrd="0" destOrd="0" presId="urn:microsoft.com/office/officeart/2005/8/layout/bProcess3"/>
    <dgm:cxn modelId="{2DD358CC-BDEE-4A52-92CA-B964C97DBAB0}" type="presOf" srcId="{18A750FE-4BDF-4D85-AE01-A18AD573A989}" destId="{4957957B-9E95-4294-8229-101D222D9924}" srcOrd="0" destOrd="0" presId="urn:microsoft.com/office/officeart/2005/8/layout/bProcess3"/>
    <dgm:cxn modelId="{7C101ACE-2709-4738-A3E6-B31620ACE6FE}" type="presOf" srcId="{D7AF6ABB-598C-43BB-AD47-68546C91DFEE}" destId="{0D294A7B-E846-4579-BBF2-7313BBAB9435}" srcOrd="0" destOrd="0" presId="urn:microsoft.com/office/officeart/2005/8/layout/bProcess3"/>
    <dgm:cxn modelId="{0DBB7ED0-67D0-4F78-9D88-8F378E4EF6B5}" type="presOf" srcId="{6BC4710B-BDF0-4977-9A01-FD58C2AFA51B}" destId="{2CC19992-F3FB-46D1-B238-65B04E09C692}" srcOrd="0" destOrd="0" presId="urn:microsoft.com/office/officeart/2005/8/layout/bProcess3"/>
    <dgm:cxn modelId="{45CAB4D1-BC6E-4830-AD43-B00F8F3BD32F}" type="presOf" srcId="{1DBB6BB4-CA59-4E25-AD33-F74A1805D142}" destId="{A574F236-E1DC-43FB-8FA4-41A5CB6BDF31}" srcOrd="0" destOrd="0" presId="urn:microsoft.com/office/officeart/2005/8/layout/bProcess3"/>
    <dgm:cxn modelId="{3EA86CD6-3F5B-44A9-9C47-CC5523125079}" srcId="{BBC88BA8-813D-4701-80A2-A85F06C1F7D9}" destId="{D7AF6ABB-598C-43BB-AD47-68546C91DFEE}" srcOrd="16" destOrd="0" parTransId="{88C76B2B-160A-442C-9421-7DBD13F7931D}" sibTransId="{B54375C7-352C-49B8-BFD7-09282652DD3F}"/>
    <dgm:cxn modelId="{C92144D7-220C-4ED5-9902-2FD40CB941B9}" type="presOf" srcId="{78E484A6-0680-4F98-A0C0-919DF6D58FCB}" destId="{D5289F89-6E43-457A-9EC2-E3901245F2E1}" srcOrd="0" destOrd="0" presId="urn:microsoft.com/office/officeart/2005/8/layout/bProcess3"/>
    <dgm:cxn modelId="{8E0FACDB-80B2-4C42-B2F2-968CF8D7D09D}" srcId="{BBC88BA8-813D-4701-80A2-A85F06C1F7D9}" destId="{C9E72037-0455-4A0B-BE68-C384C4B2A2D1}" srcOrd="14" destOrd="0" parTransId="{5637F2CD-3E04-4B7B-ACA2-6762C826B9E5}" sibTransId="{5BBB4A9A-FE0F-4D06-8029-62A07721E992}"/>
    <dgm:cxn modelId="{0CC35ADC-8716-4834-AADA-A93E4D0344D3}" srcId="{BBC88BA8-813D-4701-80A2-A85F06C1F7D9}" destId="{1AF47194-77BE-4519-93D0-D545C860682B}" srcOrd="11" destOrd="0" parTransId="{98963EE4-C3AB-45F2-B80B-32C02D3320B7}" sibTransId="{3D016E3B-5AE3-4735-A959-3187EC3C1A7C}"/>
    <dgm:cxn modelId="{AED67EE6-FECF-450E-909A-03C5F102C8D1}" type="presOf" srcId="{C1518869-720D-4DDD-ABD5-F6665E7A080F}" destId="{D71AD047-1838-49F1-B4FF-07402F24EF42}" srcOrd="1" destOrd="0" presId="urn:microsoft.com/office/officeart/2005/8/layout/bProcess3"/>
    <dgm:cxn modelId="{731972E7-313B-4BE6-B096-984BA5449180}" type="presOf" srcId="{B8B75B79-A9FF-4928-A886-7E624F4EAEA6}" destId="{568FBED1-15C0-4A3B-A12C-32DD4BA864E3}" srcOrd="0" destOrd="0" presId="urn:microsoft.com/office/officeart/2005/8/layout/bProcess3"/>
    <dgm:cxn modelId="{F1D291E7-66C2-43CF-A25D-F128277764A7}" type="presOf" srcId="{09A4092C-2BC4-4995-AC0B-5D4EF7A9B7C9}" destId="{CF4C58B1-FCA0-44A0-B052-685C75CDE688}" srcOrd="0" destOrd="0" presId="urn:microsoft.com/office/officeart/2005/8/layout/bProcess3"/>
    <dgm:cxn modelId="{9114E5F3-3FD6-447B-8353-CBCB81FBA012}" srcId="{BBC88BA8-813D-4701-80A2-A85F06C1F7D9}" destId="{56E51457-8C51-45A0-83EE-04383B37710A}" srcOrd="1" destOrd="0" parTransId="{6B8FCBB0-8AB7-43D2-84F6-20CB48ECA584}" sibTransId="{6CC84134-A8FA-473E-86A0-4ACFEE95BC28}"/>
    <dgm:cxn modelId="{33FAA1F4-4FBA-4816-95C6-D31CE00A20C9}" srcId="{BBC88BA8-813D-4701-80A2-A85F06C1F7D9}" destId="{78E484A6-0680-4F98-A0C0-919DF6D58FCB}" srcOrd="12" destOrd="0" parTransId="{943565A4-97EB-44E1-9877-B0A0B9DC46A0}" sibTransId="{5C2EBCCE-59EA-4E06-9CD0-3D05ED8646DD}"/>
    <dgm:cxn modelId="{EF6E80FA-479A-43A5-9859-35BAF562CDB7}" type="presOf" srcId="{1369BE12-A368-42A5-836A-35F16BDAE42F}" destId="{B4EEB5AA-3664-46DD-88B4-4A65C7A7101A}" srcOrd="0" destOrd="0" presId="urn:microsoft.com/office/officeart/2005/8/layout/bProcess3"/>
    <dgm:cxn modelId="{3CDA6BFD-39CB-42F1-8088-1F78661D3255}" type="presOf" srcId="{7471132F-E8F5-474A-9A24-7C443C05E4CA}" destId="{6D06162A-E808-4435-84A6-0CF5C6CBA858}" srcOrd="0" destOrd="0" presId="urn:microsoft.com/office/officeart/2005/8/layout/bProcess3"/>
    <dgm:cxn modelId="{5A1C0A51-264E-4D45-B001-CDB463CA304D}" type="presParOf" srcId="{5665C4FA-9078-4E7B-8450-91C448B07F9B}" destId="{CF4C58B1-FCA0-44A0-B052-685C75CDE688}" srcOrd="0" destOrd="0" presId="urn:microsoft.com/office/officeart/2005/8/layout/bProcess3"/>
    <dgm:cxn modelId="{4F6F6ABD-79C2-4A35-BC1E-EC7728878D36}" type="presParOf" srcId="{5665C4FA-9078-4E7B-8450-91C448B07F9B}" destId="{626144AF-8905-46DD-9377-2CA8C0899B8E}" srcOrd="1" destOrd="0" presId="urn:microsoft.com/office/officeart/2005/8/layout/bProcess3"/>
    <dgm:cxn modelId="{097DCBE1-3B6B-4208-86C3-903F9A367B41}" type="presParOf" srcId="{626144AF-8905-46DD-9377-2CA8C0899B8E}" destId="{CCF57BED-33B5-4B36-B14B-A3E745591E0C}" srcOrd="0" destOrd="0" presId="urn:microsoft.com/office/officeart/2005/8/layout/bProcess3"/>
    <dgm:cxn modelId="{B961BD0B-65CB-40CF-8CD5-69A558097769}" type="presParOf" srcId="{5665C4FA-9078-4E7B-8450-91C448B07F9B}" destId="{AC5B33CC-4C22-4CA6-948A-99C06A6BBE91}" srcOrd="2" destOrd="0" presId="urn:microsoft.com/office/officeart/2005/8/layout/bProcess3"/>
    <dgm:cxn modelId="{15C87C41-0FDF-4CEC-A720-9E774475246A}" type="presParOf" srcId="{5665C4FA-9078-4E7B-8450-91C448B07F9B}" destId="{6441C73A-28F6-431E-9543-D1A47F0EB3C6}" srcOrd="3" destOrd="0" presId="urn:microsoft.com/office/officeart/2005/8/layout/bProcess3"/>
    <dgm:cxn modelId="{80D130BF-7F8C-42CA-8A26-3B55E166568E}" type="presParOf" srcId="{6441C73A-28F6-431E-9543-D1A47F0EB3C6}" destId="{C09FFC9E-DD8D-4399-91D7-E883C0944BC9}" srcOrd="0" destOrd="0" presId="urn:microsoft.com/office/officeart/2005/8/layout/bProcess3"/>
    <dgm:cxn modelId="{88613E4F-6F98-4242-85C5-E9EF566354CC}" type="presParOf" srcId="{5665C4FA-9078-4E7B-8450-91C448B07F9B}" destId="{A592CA32-8237-4FF2-990F-E2B570A77828}" srcOrd="4" destOrd="0" presId="urn:microsoft.com/office/officeart/2005/8/layout/bProcess3"/>
    <dgm:cxn modelId="{C900255E-8019-4F2D-A525-A8C8FECC6B65}" type="presParOf" srcId="{5665C4FA-9078-4E7B-8450-91C448B07F9B}" destId="{B4EEB5AA-3664-46DD-88B4-4A65C7A7101A}" srcOrd="5" destOrd="0" presId="urn:microsoft.com/office/officeart/2005/8/layout/bProcess3"/>
    <dgm:cxn modelId="{E6C3BFDA-0B65-4592-9192-C2353BCC6202}" type="presParOf" srcId="{B4EEB5AA-3664-46DD-88B4-4A65C7A7101A}" destId="{AD7A2A43-826D-4968-A1C0-03ED4BCB63A5}" srcOrd="0" destOrd="0" presId="urn:microsoft.com/office/officeart/2005/8/layout/bProcess3"/>
    <dgm:cxn modelId="{A40413FB-1F98-4B3D-B36C-E7023972E1D6}" type="presParOf" srcId="{5665C4FA-9078-4E7B-8450-91C448B07F9B}" destId="{85BD9C49-8380-4507-A13F-B2B2F041493B}" srcOrd="6" destOrd="0" presId="urn:microsoft.com/office/officeart/2005/8/layout/bProcess3"/>
    <dgm:cxn modelId="{E0745C94-5632-4DE0-9FDE-6047C3B5827E}" type="presParOf" srcId="{5665C4FA-9078-4E7B-8450-91C448B07F9B}" destId="{445E6A56-C35B-4F5A-A2F2-4AF646ED8ECA}" srcOrd="7" destOrd="0" presId="urn:microsoft.com/office/officeart/2005/8/layout/bProcess3"/>
    <dgm:cxn modelId="{C325C7AB-BC58-4687-BFA6-C6DF742D7ED5}" type="presParOf" srcId="{445E6A56-C35B-4F5A-A2F2-4AF646ED8ECA}" destId="{D71AD047-1838-49F1-B4FF-07402F24EF42}" srcOrd="0" destOrd="0" presId="urn:microsoft.com/office/officeart/2005/8/layout/bProcess3"/>
    <dgm:cxn modelId="{AEAB97D3-A497-4296-B6BB-FFF451179EC4}" type="presParOf" srcId="{5665C4FA-9078-4E7B-8450-91C448B07F9B}" destId="{4957957B-9E95-4294-8229-101D222D9924}" srcOrd="8" destOrd="0" presId="urn:microsoft.com/office/officeart/2005/8/layout/bProcess3"/>
    <dgm:cxn modelId="{94F466E2-79C3-4ACF-A1A1-0DE6D1CB3D04}" type="presParOf" srcId="{5665C4FA-9078-4E7B-8450-91C448B07F9B}" destId="{2CC19992-F3FB-46D1-B238-65B04E09C692}" srcOrd="9" destOrd="0" presId="urn:microsoft.com/office/officeart/2005/8/layout/bProcess3"/>
    <dgm:cxn modelId="{15575950-D63E-42E5-9B5B-32C5C89F20CD}" type="presParOf" srcId="{2CC19992-F3FB-46D1-B238-65B04E09C692}" destId="{1E330EA3-1E06-4309-BE35-83F9F9049280}" srcOrd="0" destOrd="0" presId="urn:microsoft.com/office/officeart/2005/8/layout/bProcess3"/>
    <dgm:cxn modelId="{F9CEC483-263F-4CEC-B8FE-55A5C9FE529B}" type="presParOf" srcId="{5665C4FA-9078-4E7B-8450-91C448B07F9B}" destId="{235FA126-5682-4E52-B064-798952676D94}" srcOrd="10" destOrd="0" presId="urn:microsoft.com/office/officeart/2005/8/layout/bProcess3"/>
    <dgm:cxn modelId="{29EC62A4-63AF-46D9-BA8A-9E711BEA3227}" type="presParOf" srcId="{5665C4FA-9078-4E7B-8450-91C448B07F9B}" destId="{0F7BE44B-8731-46E2-9A07-CF7665D03910}" srcOrd="11" destOrd="0" presId="urn:microsoft.com/office/officeart/2005/8/layout/bProcess3"/>
    <dgm:cxn modelId="{C0CDA8FB-6AF5-49AA-8C9C-1C464C15F3D4}" type="presParOf" srcId="{0F7BE44B-8731-46E2-9A07-CF7665D03910}" destId="{75A4F2EA-F25E-4E70-8CCA-1B02061BACC8}" srcOrd="0" destOrd="0" presId="urn:microsoft.com/office/officeart/2005/8/layout/bProcess3"/>
    <dgm:cxn modelId="{282AD82C-4A55-4C25-8AF2-0D3FFD8362A8}" type="presParOf" srcId="{5665C4FA-9078-4E7B-8450-91C448B07F9B}" destId="{9E7EB5AD-C7FF-4351-BE8B-EDE9ECD3446E}" srcOrd="12" destOrd="0" presId="urn:microsoft.com/office/officeart/2005/8/layout/bProcess3"/>
    <dgm:cxn modelId="{8A149E7E-6C31-426D-96D2-48816986B0BA}" type="presParOf" srcId="{5665C4FA-9078-4E7B-8450-91C448B07F9B}" destId="{181B71CD-BEEE-4F97-B879-A22441692588}" srcOrd="13" destOrd="0" presId="urn:microsoft.com/office/officeart/2005/8/layout/bProcess3"/>
    <dgm:cxn modelId="{651864E9-2E60-44CA-ABA2-5B1AA3122236}" type="presParOf" srcId="{181B71CD-BEEE-4F97-B879-A22441692588}" destId="{E4AF91E9-3CA5-4403-A5A0-1E22C89993FD}" srcOrd="0" destOrd="0" presId="urn:microsoft.com/office/officeart/2005/8/layout/bProcess3"/>
    <dgm:cxn modelId="{F1684AC2-1B3A-486B-BED0-9AE0A8324F30}" type="presParOf" srcId="{5665C4FA-9078-4E7B-8450-91C448B07F9B}" destId="{B21F64AA-4DA8-4106-8982-B857DF2E4095}" srcOrd="14" destOrd="0" presId="urn:microsoft.com/office/officeart/2005/8/layout/bProcess3"/>
    <dgm:cxn modelId="{0C65D34F-6B26-4F84-B478-1B451BEA039E}" type="presParOf" srcId="{5665C4FA-9078-4E7B-8450-91C448B07F9B}" destId="{B0C09D3D-B8EE-407E-89C6-BBF96D9A1529}" srcOrd="15" destOrd="0" presId="urn:microsoft.com/office/officeart/2005/8/layout/bProcess3"/>
    <dgm:cxn modelId="{EFD7884C-B145-4439-AD1A-24F2876F14CE}" type="presParOf" srcId="{B0C09D3D-B8EE-407E-89C6-BBF96D9A1529}" destId="{BF6507EC-D3F8-4DD6-9D4F-71DE69CD8E4D}" srcOrd="0" destOrd="0" presId="urn:microsoft.com/office/officeart/2005/8/layout/bProcess3"/>
    <dgm:cxn modelId="{E334C0A4-944B-4709-8219-E8C56C1F21A2}" type="presParOf" srcId="{5665C4FA-9078-4E7B-8450-91C448B07F9B}" destId="{72ED393D-38AF-4C6E-BA60-9F891F516C41}" srcOrd="16" destOrd="0" presId="urn:microsoft.com/office/officeart/2005/8/layout/bProcess3"/>
    <dgm:cxn modelId="{9F34DC99-AA15-4AF1-80A3-6982879EFA6D}" type="presParOf" srcId="{5665C4FA-9078-4E7B-8450-91C448B07F9B}" destId="{7650BF17-F637-49F8-BE1A-0CAB6DCD72E5}" srcOrd="17" destOrd="0" presId="urn:microsoft.com/office/officeart/2005/8/layout/bProcess3"/>
    <dgm:cxn modelId="{1AF5DB63-6C7B-40D3-8FC0-65CF048EFF84}" type="presParOf" srcId="{7650BF17-F637-49F8-BE1A-0CAB6DCD72E5}" destId="{DF4AA754-31C1-42EA-8D3B-D5C2CADC3520}" srcOrd="0" destOrd="0" presId="urn:microsoft.com/office/officeart/2005/8/layout/bProcess3"/>
    <dgm:cxn modelId="{F619BA41-650C-4CC3-B0FB-BCA85E9F2095}" type="presParOf" srcId="{5665C4FA-9078-4E7B-8450-91C448B07F9B}" destId="{A574F236-E1DC-43FB-8FA4-41A5CB6BDF31}" srcOrd="18" destOrd="0" presId="urn:microsoft.com/office/officeart/2005/8/layout/bProcess3"/>
    <dgm:cxn modelId="{454BA162-C0FA-476A-A8BF-FC57A4779256}" type="presParOf" srcId="{5665C4FA-9078-4E7B-8450-91C448B07F9B}" destId="{D31744BD-02DD-4D94-A78B-AA4B3A21EFD2}" srcOrd="19" destOrd="0" presId="urn:microsoft.com/office/officeart/2005/8/layout/bProcess3"/>
    <dgm:cxn modelId="{B6593677-DC40-4564-A2B6-04D4A9E40FBA}" type="presParOf" srcId="{D31744BD-02DD-4D94-A78B-AA4B3A21EFD2}" destId="{D3F439A0-560E-4A7D-A8BB-6BC297332B64}" srcOrd="0" destOrd="0" presId="urn:microsoft.com/office/officeart/2005/8/layout/bProcess3"/>
    <dgm:cxn modelId="{A4A0485C-38F8-45FB-982F-D436CCE02426}" type="presParOf" srcId="{5665C4FA-9078-4E7B-8450-91C448B07F9B}" destId="{568FBED1-15C0-4A3B-A12C-32DD4BA864E3}" srcOrd="20" destOrd="0" presId="urn:microsoft.com/office/officeart/2005/8/layout/bProcess3"/>
    <dgm:cxn modelId="{C5C51805-0F16-44F0-AC44-C7023E440F7C}" type="presParOf" srcId="{5665C4FA-9078-4E7B-8450-91C448B07F9B}" destId="{622709F2-D539-4B60-A917-266D483CFBC9}" srcOrd="21" destOrd="0" presId="urn:microsoft.com/office/officeart/2005/8/layout/bProcess3"/>
    <dgm:cxn modelId="{97088A6C-C53C-43F7-AE8D-58CE848A1175}" type="presParOf" srcId="{622709F2-D539-4B60-A917-266D483CFBC9}" destId="{DA16A237-A8EB-4077-A266-1112B2D30704}" srcOrd="0" destOrd="0" presId="urn:microsoft.com/office/officeart/2005/8/layout/bProcess3"/>
    <dgm:cxn modelId="{0B1BEB24-DB39-4C15-BE5A-FF4F6784CAF9}" type="presParOf" srcId="{5665C4FA-9078-4E7B-8450-91C448B07F9B}" destId="{760E7476-1FBF-4999-B4E0-B6F0B2B5D611}" srcOrd="22" destOrd="0" presId="urn:microsoft.com/office/officeart/2005/8/layout/bProcess3"/>
    <dgm:cxn modelId="{7155840C-9D95-4043-B3C4-FD6CF1413C34}" type="presParOf" srcId="{5665C4FA-9078-4E7B-8450-91C448B07F9B}" destId="{51D8EDA3-ED6E-4676-8F4F-B3BF21DAAB9D}" srcOrd="23" destOrd="0" presId="urn:microsoft.com/office/officeart/2005/8/layout/bProcess3"/>
    <dgm:cxn modelId="{59D3B877-925D-4776-A963-5088449EAE6E}" type="presParOf" srcId="{51D8EDA3-ED6E-4676-8F4F-B3BF21DAAB9D}" destId="{5FC3837F-36FE-439F-8551-16F3DDFAC281}" srcOrd="0" destOrd="0" presId="urn:microsoft.com/office/officeart/2005/8/layout/bProcess3"/>
    <dgm:cxn modelId="{6236E830-F205-4215-9A24-76AA588738EC}" type="presParOf" srcId="{5665C4FA-9078-4E7B-8450-91C448B07F9B}" destId="{D5289F89-6E43-457A-9EC2-E3901245F2E1}" srcOrd="24" destOrd="0" presId="urn:microsoft.com/office/officeart/2005/8/layout/bProcess3"/>
    <dgm:cxn modelId="{EF03E011-5B67-4F8F-B45A-601E9FACDE15}" type="presParOf" srcId="{5665C4FA-9078-4E7B-8450-91C448B07F9B}" destId="{99D30D94-4A67-4883-B1D4-E119FE2470D0}" srcOrd="25" destOrd="0" presId="urn:microsoft.com/office/officeart/2005/8/layout/bProcess3"/>
    <dgm:cxn modelId="{477196D1-3CCB-44DD-B94C-728AD7F4798D}" type="presParOf" srcId="{99D30D94-4A67-4883-B1D4-E119FE2470D0}" destId="{AF4F2CA5-F99C-4BAE-A461-5834077A6E0F}" srcOrd="0" destOrd="0" presId="urn:microsoft.com/office/officeart/2005/8/layout/bProcess3"/>
    <dgm:cxn modelId="{34A6DE8A-79E4-4465-AF4B-DFEACAA89E0D}" type="presParOf" srcId="{5665C4FA-9078-4E7B-8450-91C448B07F9B}" destId="{3753C4EA-231B-4BAE-BD58-C43844C885F9}" srcOrd="26" destOrd="0" presId="urn:microsoft.com/office/officeart/2005/8/layout/bProcess3"/>
    <dgm:cxn modelId="{D0AF219F-C8C9-40A2-8278-6AAD48C8A5E0}" type="presParOf" srcId="{5665C4FA-9078-4E7B-8450-91C448B07F9B}" destId="{8BDED4F4-48A9-450A-BD45-72584F5A2DD1}" srcOrd="27" destOrd="0" presId="urn:microsoft.com/office/officeart/2005/8/layout/bProcess3"/>
    <dgm:cxn modelId="{3261435C-2A18-496A-94B3-8A8FB6D92E4C}" type="presParOf" srcId="{8BDED4F4-48A9-450A-BD45-72584F5A2DD1}" destId="{7F682B95-BDA9-432B-BF1D-A5C5F630586C}" srcOrd="0" destOrd="0" presId="urn:microsoft.com/office/officeart/2005/8/layout/bProcess3"/>
    <dgm:cxn modelId="{B5AA0AEE-41A6-44C4-A47C-6FE3CBD01D4B}" type="presParOf" srcId="{5665C4FA-9078-4E7B-8450-91C448B07F9B}" destId="{2F41B42B-16E2-4624-B1D3-FBAAC2C0419D}" srcOrd="28" destOrd="0" presId="urn:microsoft.com/office/officeart/2005/8/layout/bProcess3"/>
    <dgm:cxn modelId="{3DB48E49-10C1-456F-88FB-049BFB1C9AC3}" type="presParOf" srcId="{5665C4FA-9078-4E7B-8450-91C448B07F9B}" destId="{6CDE9BB5-C631-4AFF-8C6C-E3CDB724763E}" srcOrd="29" destOrd="0" presId="urn:microsoft.com/office/officeart/2005/8/layout/bProcess3"/>
    <dgm:cxn modelId="{C8E81411-E794-49C8-A62A-4CF05006D0DE}" type="presParOf" srcId="{6CDE9BB5-C631-4AFF-8C6C-E3CDB724763E}" destId="{E54E0A8F-7887-4CBD-98FD-1871CCCE2FDA}" srcOrd="0" destOrd="0" presId="urn:microsoft.com/office/officeart/2005/8/layout/bProcess3"/>
    <dgm:cxn modelId="{55CE6DAE-EAD7-44C5-91BC-08017896857C}" type="presParOf" srcId="{5665C4FA-9078-4E7B-8450-91C448B07F9B}" destId="{38ACF086-AEF1-4C62-B8B3-DEAD8892C9EC}" srcOrd="30" destOrd="0" presId="urn:microsoft.com/office/officeart/2005/8/layout/bProcess3"/>
    <dgm:cxn modelId="{D640C7DF-3AC2-4162-BC2F-23C179F68666}" type="presParOf" srcId="{5665C4FA-9078-4E7B-8450-91C448B07F9B}" destId="{B1396B9A-CA00-4296-9A0A-45922D1F7A7A}" srcOrd="31" destOrd="0" presId="urn:microsoft.com/office/officeart/2005/8/layout/bProcess3"/>
    <dgm:cxn modelId="{C98CE920-B352-43E4-8F33-1D4D62AB2F98}" type="presParOf" srcId="{B1396B9A-CA00-4296-9A0A-45922D1F7A7A}" destId="{2131663F-2DDB-4CC5-A66C-419EFDAAC1B0}" srcOrd="0" destOrd="0" presId="urn:microsoft.com/office/officeart/2005/8/layout/bProcess3"/>
    <dgm:cxn modelId="{2C474F38-FDDE-4113-BB1D-0EAFC5974AF4}" type="presParOf" srcId="{5665C4FA-9078-4E7B-8450-91C448B07F9B}" destId="{0D294A7B-E846-4579-BBF2-7313BBAB9435}" srcOrd="32" destOrd="0" presId="urn:microsoft.com/office/officeart/2005/8/layout/bProcess3"/>
    <dgm:cxn modelId="{E3185103-87D9-46FC-A91A-C66BCEF62EFD}" type="presParOf" srcId="{5665C4FA-9078-4E7B-8450-91C448B07F9B}" destId="{D90EE78C-8B18-4BEC-BF39-E65849C06151}" srcOrd="33" destOrd="0" presId="urn:microsoft.com/office/officeart/2005/8/layout/bProcess3"/>
    <dgm:cxn modelId="{01751274-471F-41D7-91B3-B1738F0BDC10}" type="presParOf" srcId="{D90EE78C-8B18-4BEC-BF39-E65849C06151}" destId="{E8A8DC93-7DE6-4A64-B86F-263870E2FE66}" srcOrd="0" destOrd="0" presId="urn:microsoft.com/office/officeart/2005/8/layout/bProcess3"/>
    <dgm:cxn modelId="{B158DF4B-5770-4A38-A632-20F6E21D657A}" type="presParOf" srcId="{5665C4FA-9078-4E7B-8450-91C448B07F9B}" destId="{6D06162A-E808-4435-84A6-0CF5C6CBA858}" srcOrd="34" destOrd="0" presId="urn:microsoft.com/office/officeart/2005/8/layout/bProcess3"/>
    <dgm:cxn modelId="{5484D8DE-C049-45AC-8631-B5DC0BA63F0F}" type="presParOf" srcId="{5665C4FA-9078-4E7B-8450-91C448B07F9B}" destId="{F6B70661-7C48-4CB3-9C1D-EC2459708772}" srcOrd="35" destOrd="0" presId="urn:microsoft.com/office/officeart/2005/8/layout/bProcess3"/>
    <dgm:cxn modelId="{8B3D78C8-02FD-4DCF-9B42-E7D1AB1EDA77}" type="presParOf" srcId="{F6B70661-7C48-4CB3-9C1D-EC2459708772}" destId="{75152CB3-2A18-48E7-8DA3-C15C4E2F2ED4}" srcOrd="0" destOrd="0" presId="urn:microsoft.com/office/officeart/2005/8/layout/bProcess3"/>
    <dgm:cxn modelId="{20830CAE-A823-4516-A1C6-5A2C6DA70EA1}" type="presParOf" srcId="{5665C4FA-9078-4E7B-8450-91C448B07F9B}" destId="{7AABB14E-FFD5-4811-B127-0690D3BFD944}" srcOrd="36" destOrd="0" presId="urn:microsoft.com/office/officeart/2005/8/layout/bProcess3"/>
  </dgm:cxnLst>
  <dgm:bg>
    <a:effectLst>
      <a:glow rad="63500">
        <a:schemeClr val="accent3">
          <a:satMod val="175000"/>
          <a:alpha val="4000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C88BA8-813D-4701-80A2-A85F06C1F7D9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09A4092C-2BC4-4995-AC0B-5D4EF7A9B7C9}">
      <dgm:prSet phldrT="[Texto]" custT="1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O" sz="1300" b="1" dirty="0">
              <a:effectLst/>
            </a:rPr>
            <a:t>¿Que es la nube?</a:t>
          </a:r>
        </a:p>
      </dgm:t>
    </dgm:pt>
    <dgm:pt modelId="{388EB1E5-269E-4127-B59A-FB644E0F5706}" type="parTrans" cxnId="{C643A84B-757B-459E-A3E5-4EE3C95C4418}">
      <dgm:prSet/>
      <dgm:spPr/>
      <dgm:t>
        <a:bodyPr/>
        <a:lstStyle/>
        <a:p>
          <a:endParaRPr lang="es-CO">
            <a:effectLst/>
          </a:endParaRPr>
        </a:p>
      </dgm:t>
    </dgm:pt>
    <dgm:pt modelId="{B9FB905A-B7EA-47D6-94F2-E8E0D2DF654B}" type="sibTrans" cxnId="{C643A84B-757B-459E-A3E5-4EE3C95C4418}">
      <dgm:prSet/>
      <dgm:spPr/>
      <dgm:t>
        <a:bodyPr/>
        <a:lstStyle/>
        <a:p>
          <a:endParaRPr lang="es-CO">
            <a:effectLst/>
          </a:endParaRPr>
        </a:p>
      </dgm:t>
    </dgm:pt>
    <dgm:pt modelId="{56E51457-8C51-45A0-83EE-04383B37710A}">
      <dgm:prSet phldrT="[Texto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>
        <a:solidFill>
          <a:schemeClr val="accent4"/>
        </a:solidFill>
      </dgm:spPr>
      <dgm:t>
        <a:bodyPr/>
        <a:lstStyle/>
        <a:p>
          <a:r>
            <a:rPr lang="es-CO" b="1" dirty="0">
              <a:effectLst/>
            </a:rPr>
            <a:t>Introducción a GCP</a:t>
          </a:r>
        </a:p>
      </dgm:t>
    </dgm:pt>
    <dgm:pt modelId="{6B8FCBB0-8AB7-43D2-84F6-20CB48ECA584}" type="parTrans" cxnId="{9114E5F3-3FD6-447B-8353-CBCB81FBA012}">
      <dgm:prSet/>
      <dgm:spPr/>
      <dgm:t>
        <a:bodyPr/>
        <a:lstStyle/>
        <a:p>
          <a:endParaRPr lang="es-CO">
            <a:effectLst/>
          </a:endParaRPr>
        </a:p>
      </dgm:t>
    </dgm:pt>
    <dgm:pt modelId="{6CC84134-A8FA-473E-86A0-4ACFEE95BC28}" type="sibTrans" cxnId="{9114E5F3-3FD6-447B-8353-CBCB81FBA012}">
      <dgm:prSet/>
      <dgm:spPr/>
      <dgm:t>
        <a:bodyPr/>
        <a:lstStyle/>
        <a:p>
          <a:endParaRPr lang="es-CO">
            <a:effectLst/>
          </a:endParaRPr>
        </a:p>
      </dgm:t>
    </dgm:pt>
    <dgm:pt modelId="{041841AC-1761-4DDA-ABDF-8CD74BD828C0}">
      <dgm:prSet phldrT="[Texto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>
        <a:solidFill>
          <a:schemeClr val="accent4"/>
        </a:solidFill>
      </dgm:spPr>
      <dgm:t>
        <a:bodyPr/>
        <a:lstStyle/>
        <a:p>
          <a:r>
            <a:rPr lang="es-CO" b="1" dirty="0">
              <a:effectLst/>
            </a:rPr>
            <a:t>Interactuando con GCP</a:t>
          </a:r>
        </a:p>
      </dgm:t>
    </dgm:pt>
    <dgm:pt modelId="{9C528559-A82C-4207-852E-0ABB6C544072}" type="parTrans" cxnId="{32D2496C-97E3-45EF-BA58-0B67A9E0F540}">
      <dgm:prSet/>
      <dgm:spPr/>
      <dgm:t>
        <a:bodyPr/>
        <a:lstStyle/>
        <a:p>
          <a:endParaRPr lang="es-CO">
            <a:effectLst/>
          </a:endParaRPr>
        </a:p>
      </dgm:t>
    </dgm:pt>
    <dgm:pt modelId="{1369BE12-A368-42A5-836A-35F16BDAE42F}" type="sibTrans" cxnId="{32D2496C-97E3-45EF-BA58-0B67A9E0F540}">
      <dgm:prSet/>
      <dgm:spPr/>
      <dgm:t>
        <a:bodyPr/>
        <a:lstStyle/>
        <a:p>
          <a:endParaRPr lang="es-CO">
            <a:effectLst/>
          </a:endParaRPr>
        </a:p>
      </dgm:t>
    </dgm:pt>
    <dgm:pt modelId="{277B33D6-E977-41EF-8B47-4A886C095635}">
      <dgm:prSet phldrT="[Texto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>
        <a:solidFill>
          <a:schemeClr val="accent4"/>
        </a:solidFill>
      </dgm:spPr>
      <dgm:t>
        <a:bodyPr/>
        <a:lstStyle/>
        <a:p>
          <a:r>
            <a:rPr lang="pt-BR" b="1" dirty="0">
              <a:effectLst/>
            </a:rPr>
            <a:t>Jerarquia de recursos,  IAM</a:t>
          </a:r>
          <a:endParaRPr lang="es-CO" b="1" dirty="0">
            <a:effectLst/>
          </a:endParaRPr>
        </a:p>
      </dgm:t>
    </dgm:pt>
    <dgm:pt modelId="{0DFB0218-C497-4424-8B53-1A5D69806F34}" type="parTrans" cxnId="{8544278C-393F-4DD7-9F08-5C8FBF81E077}">
      <dgm:prSet/>
      <dgm:spPr/>
      <dgm:t>
        <a:bodyPr/>
        <a:lstStyle/>
        <a:p>
          <a:endParaRPr lang="es-CO">
            <a:effectLst/>
          </a:endParaRPr>
        </a:p>
      </dgm:t>
    </dgm:pt>
    <dgm:pt modelId="{C1518869-720D-4DDD-ABD5-F6665E7A080F}" type="sibTrans" cxnId="{8544278C-393F-4DD7-9F08-5C8FBF81E077}">
      <dgm:prSet/>
      <dgm:spPr/>
      <dgm:t>
        <a:bodyPr/>
        <a:lstStyle/>
        <a:p>
          <a:endParaRPr lang="es-CO">
            <a:effectLst/>
          </a:endParaRPr>
        </a:p>
      </dgm:t>
    </dgm:pt>
    <dgm:pt modelId="{18A750FE-4BDF-4D85-AE01-A18AD573A989}">
      <dgm:prSet phldrT="[Texto]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solidFill>
          <a:schemeClr val="accent2"/>
        </a:solidFill>
      </dgm:spPr>
      <dgm:t>
        <a:bodyPr/>
        <a:lstStyle/>
        <a:p>
          <a:r>
            <a:rPr lang="es-CO" b="1" dirty="0">
              <a:effectLst/>
            </a:rPr>
            <a:t>Redes VPC</a:t>
          </a:r>
        </a:p>
      </dgm:t>
    </dgm:pt>
    <dgm:pt modelId="{F0009BF6-41A3-41E7-82EC-68CFEC65E47B}" type="parTrans" cxnId="{4B5D9A20-A62D-4EBD-8039-C25C86A4D9B3}">
      <dgm:prSet/>
      <dgm:spPr/>
      <dgm:t>
        <a:bodyPr/>
        <a:lstStyle/>
        <a:p>
          <a:endParaRPr lang="es-CO">
            <a:effectLst/>
          </a:endParaRPr>
        </a:p>
      </dgm:t>
    </dgm:pt>
    <dgm:pt modelId="{6BC4710B-BDF0-4977-9A01-FD58C2AFA51B}" type="sibTrans" cxnId="{4B5D9A20-A62D-4EBD-8039-C25C86A4D9B3}">
      <dgm:prSet/>
      <dgm:spPr/>
      <dgm:t>
        <a:bodyPr/>
        <a:lstStyle/>
        <a:p>
          <a:endParaRPr lang="es-CO">
            <a:effectLst/>
          </a:endParaRPr>
        </a:p>
      </dgm:t>
    </dgm:pt>
    <dgm:pt modelId="{82DF89BA-CB6E-4ABC-BB00-9E3362D6E887}">
      <dgm:prSet phldrT="[Texto]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solidFill>
          <a:schemeClr val="accent2"/>
        </a:solidFill>
      </dgm:spPr>
      <dgm:t>
        <a:bodyPr/>
        <a:lstStyle/>
        <a:p>
          <a:r>
            <a:rPr lang="es-CO" b="1" dirty="0">
              <a:effectLst/>
            </a:rPr>
            <a:t>Google Compute Engine  (GCE)</a:t>
          </a:r>
        </a:p>
      </dgm:t>
    </dgm:pt>
    <dgm:pt modelId="{E384ED41-D17E-4E6E-A354-0DF44B72165C}" type="parTrans" cxnId="{97F4F7BE-BFDA-48EB-A07E-A81DC487CE11}">
      <dgm:prSet/>
      <dgm:spPr/>
      <dgm:t>
        <a:bodyPr/>
        <a:lstStyle/>
        <a:p>
          <a:endParaRPr lang="es-CO">
            <a:effectLst/>
          </a:endParaRPr>
        </a:p>
      </dgm:t>
    </dgm:pt>
    <dgm:pt modelId="{64BCDA1F-FA48-4932-88FE-09DDD16D2C43}" type="sibTrans" cxnId="{97F4F7BE-BFDA-48EB-A07E-A81DC487CE11}">
      <dgm:prSet/>
      <dgm:spPr/>
      <dgm:t>
        <a:bodyPr/>
        <a:lstStyle/>
        <a:p>
          <a:endParaRPr lang="es-CO">
            <a:effectLst/>
          </a:endParaRPr>
        </a:p>
      </dgm:t>
    </dgm:pt>
    <dgm:pt modelId="{81E065FC-F4BD-41B2-A8EC-19ADEA215467}">
      <dgm:prSet phldrT="[Texto]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solidFill>
          <a:schemeClr val="accent2"/>
        </a:solidFill>
      </dgm:spPr>
      <dgm:t>
        <a:bodyPr/>
        <a:lstStyle/>
        <a:p>
          <a:r>
            <a:rPr lang="es-CO" b="1" dirty="0">
              <a:effectLst/>
            </a:rPr>
            <a:t>Google App Engine – (GAE)</a:t>
          </a:r>
        </a:p>
      </dgm:t>
    </dgm:pt>
    <dgm:pt modelId="{C5273BE3-2364-486D-9FE1-6F46F9E0320B}" type="parTrans" cxnId="{5225E666-70E8-41F7-8B5D-806355BE5B33}">
      <dgm:prSet/>
      <dgm:spPr/>
      <dgm:t>
        <a:bodyPr/>
        <a:lstStyle/>
        <a:p>
          <a:endParaRPr lang="es-CO">
            <a:effectLst/>
          </a:endParaRPr>
        </a:p>
      </dgm:t>
    </dgm:pt>
    <dgm:pt modelId="{1519C591-51C5-448E-97D0-C0B1F1C8F35C}" type="sibTrans" cxnId="{5225E666-70E8-41F7-8B5D-806355BE5B33}">
      <dgm:prSet/>
      <dgm:spPr/>
      <dgm:t>
        <a:bodyPr/>
        <a:lstStyle/>
        <a:p>
          <a:endParaRPr lang="es-CO">
            <a:effectLst/>
          </a:endParaRPr>
        </a:p>
      </dgm:t>
    </dgm:pt>
    <dgm:pt modelId="{5B7EF10B-E12A-487F-A8FA-47B15BC790BC}">
      <dgm:prSet phldrT="[Texto]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s-CO" b="1" dirty="0">
              <a:effectLst/>
            </a:rPr>
            <a:t>Google Kubernete Engine – (GKE)</a:t>
          </a:r>
        </a:p>
      </dgm:t>
    </dgm:pt>
    <dgm:pt modelId="{12BEDCC0-5ECE-48B4-ABA2-A90E80F23AD2}" type="parTrans" cxnId="{E65D6A7B-B5C5-471B-86D2-09E1DBEB95D2}">
      <dgm:prSet/>
      <dgm:spPr/>
      <dgm:t>
        <a:bodyPr/>
        <a:lstStyle/>
        <a:p>
          <a:endParaRPr lang="es-CO">
            <a:effectLst/>
          </a:endParaRPr>
        </a:p>
      </dgm:t>
    </dgm:pt>
    <dgm:pt modelId="{13FE248A-D9BD-41D0-938F-78934612038F}" type="sibTrans" cxnId="{E65D6A7B-B5C5-471B-86D2-09E1DBEB95D2}">
      <dgm:prSet/>
      <dgm:spPr/>
      <dgm:t>
        <a:bodyPr/>
        <a:lstStyle/>
        <a:p>
          <a:endParaRPr lang="es-CO">
            <a:effectLst/>
          </a:endParaRPr>
        </a:p>
      </dgm:t>
    </dgm:pt>
    <dgm:pt modelId="{5131E3FD-8902-45A1-985D-4CA34AC5173D}">
      <dgm:prSet phldrT="[Tex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s-CO" b="1" dirty="0">
              <a:effectLst/>
            </a:rPr>
            <a:t>Google Cloud Storage</a:t>
          </a:r>
        </a:p>
      </dgm:t>
    </dgm:pt>
    <dgm:pt modelId="{A0BFC051-DBFA-442F-B137-B58902F9B796}" type="parTrans" cxnId="{CFCC6F7A-A74B-4EDE-AF2E-FAA62DF5E7B0}">
      <dgm:prSet/>
      <dgm:spPr/>
      <dgm:t>
        <a:bodyPr/>
        <a:lstStyle/>
        <a:p>
          <a:endParaRPr lang="es-CO">
            <a:effectLst/>
          </a:endParaRPr>
        </a:p>
      </dgm:t>
    </dgm:pt>
    <dgm:pt modelId="{60E7820C-BA59-450F-9F2E-FF3FE3EAB947}" type="sibTrans" cxnId="{CFCC6F7A-A74B-4EDE-AF2E-FAA62DF5E7B0}">
      <dgm:prSet/>
      <dgm:spPr/>
      <dgm:t>
        <a:bodyPr/>
        <a:lstStyle/>
        <a:p>
          <a:endParaRPr lang="es-CO">
            <a:effectLst/>
          </a:endParaRPr>
        </a:p>
      </dgm:t>
    </dgm:pt>
    <dgm:pt modelId="{D7AF6ABB-598C-43BB-AD47-68546C91DFEE}">
      <dgm:prSet phldrT="[Texto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s-CO" b="1" dirty="0">
              <a:effectLst/>
            </a:rPr>
            <a:t>Monitoring and Logging</a:t>
          </a:r>
        </a:p>
      </dgm:t>
    </dgm:pt>
    <dgm:pt modelId="{88C76B2B-160A-442C-9421-7DBD13F7931D}" type="parTrans" cxnId="{3EA86CD6-3F5B-44A9-9C47-CC5523125079}">
      <dgm:prSet/>
      <dgm:spPr/>
      <dgm:t>
        <a:bodyPr/>
        <a:lstStyle/>
        <a:p>
          <a:endParaRPr lang="es-CO">
            <a:effectLst/>
          </a:endParaRPr>
        </a:p>
      </dgm:t>
    </dgm:pt>
    <dgm:pt modelId="{B54375C7-352C-49B8-BFD7-09282652DD3F}" type="sibTrans" cxnId="{3EA86CD6-3F5B-44A9-9C47-CC5523125079}">
      <dgm:prSet/>
      <dgm:spPr/>
      <dgm:t>
        <a:bodyPr/>
        <a:lstStyle/>
        <a:p>
          <a:endParaRPr lang="es-CO">
            <a:effectLst/>
          </a:endParaRPr>
        </a:p>
      </dgm:t>
    </dgm:pt>
    <dgm:pt modelId="{1DBB6BB4-CA59-4E25-AD33-F74A1805D142}">
      <dgm:prSet phldrT="[Tex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s-CO" b="1" dirty="0">
              <a:effectLst/>
            </a:rPr>
            <a:t>Google Cloud </a:t>
          </a:r>
          <a:r>
            <a:rPr lang="es-CO" b="1" dirty="0" err="1">
              <a:effectLst/>
            </a:rPr>
            <a:t>Sql</a:t>
          </a:r>
          <a:r>
            <a:rPr lang="es-CO" b="1" dirty="0">
              <a:effectLst/>
            </a:rPr>
            <a:t> – Google Cloud </a:t>
          </a:r>
          <a:r>
            <a:rPr lang="es-CO" b="1" dirty="0" err="1">
              <a:effectLst/>
            </a:rPr>
            <a:t>Spanner</a:t>
          </a:r>
          <a:endParaRPr lang="es-CO" b="1" dirty="0">
            <a:effectLst/>
          </a:endParaRPr>
        </a:p>
      </dgm:t>
    </dgm:pt>
    <dgm:pt modelId="{4B6D5F35-CDA7-4615-8435-FE7A359D3604}" type="parTrans" cxnId="{B4B80106-B293-437B-AD79-7BEF99118E0B}">
      <dgm:prSet/>
      <dgm:spPr/>
      <dgm:t>
        <a:bodyPr/>
        <a:lstStyle/>
        <a:p>
          <a:endParaRPr lang="es-CO">
            <a:effectLst/>
          </a:endParaRPr>
        </a:p>
      </dgm:t>
    </dgm:pt>
    <dgm:pt modelId="{B07B1FFE-9758-418A-8C2C-578977F210B5}" type="sibTrans" cxnId="{B4B80106-B293-437B-AD79-7BEF99118E0B}">
      <dgm:prSet/>
      <dgm:spPr/>
      <dgm:t>
        <a:bodyPr/>
        <a:lstStyle/>
        <a:p>
          <a:endParaRPr lang="es-CO">
            <a:effectLst/>
          </a:endParaRPr>
        </a:p>
      </dgm:t>
    </dgm:pt>
    <dgm:pt modelId="{B8B75B79-A9FF-4928-A886-7E624F4EAEA6}">
      <dgm:prSet phldrT="[Tex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s-CO" b="1" dirty="0">
              <a:effectLst/>
            </a:rPr>
            <a:t>Google Cloud </a:t>
          </a:r>
          <a:r>
            <a:rPr lang="es-CO" b="1" dirty="0" err="1">
              <a:effectLst/>
            </a:rPr>
            <a:t>Firestore</a:t>
          </a:r>
          <a:r>
            <a:rPr lang="es-CO" b="1" dirty="0">
              <a:effectLst/>
            </a:rPr>
            <a:t> – Google Cloud </a:t>
          </a:r>
          <a:r>
            <a:rPr lang="es-CO" b="1" dirty="0" err="1">
              <a:effectLst/>
            </a:rPr>
            <a:t>Bigtable</a:t>
          </a:r>
          <a:endParaRPr lang="es-CO" b="1" dirty="0">
            <a:effectLst/>
          </a:endParaRPr>
        </a:p>
      </dgm:t>
    </dgm:pt>
    <dgm:pt modelId="{B65C385F-3967-4B87-898A-BAC97E29F990}" type="parTrans" cxnId="{A5FCB477-BB6F-4F44-B7F3-284D8B5FAE1A}">
      <dgm:prSet/>
      <dgm:spPr/>
      <dgm:t>
        <a:bodyPr/>
        <a:lstStyle/>
        <a:p>
          <a:endParaRPr lang="es-CO">
            <a:effectLst/>
          </a:endParaRPr>
        </a:p>
      </dgm:t>
    </dgm:pt>
    <dgm:pt modelId="{B1032260-66F0-49B9-9AA9-C085DE2B31EC}" type="sibTrans" cxnId="{A5FCB477-BB6F-4F44-B7F3-284D8B5FAE1A}">
      <dgm:prSet/>
      <dgm:spPr/>
      <dgm:t>
        <a:bodyPr/>
        <a:lstStyle/>
        <a:p>
          <a:endParaRPr lang="es-CO">
            <a:effectLst/>
          </a:endParaRPr>
        </a:p>
      </dgm:t>
    </dgm:pt>
    <dgm:pt modelId="{1AF47194-77BE-4519-93D0-D545C860682B}">
      <dgm:prSet phldrT="[Tex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s-CO" b="1" dirty="0">
              <a:effectLst/>
            </a:rPr>
            <a:t>Google Cloud </a:t>
          </a:r>
          <a:r>
            <a:rPr lang="es-CO" b="1" dirty="0" err="1">
              <a:effectLst/>
            </a:rPr>
            <a:t>BigQuery</a:t>
          </a:r>
          <a:endParaRPr lang="es-CO" b="1" dirty="0">
            <a:effectLst/>
          </a:endParaRPr>
        </a:p>
      </dgm:t>
    </dgm:pt>
    <dgm:pt modelId="{98963EE4-C3AB-45F2-B80B-32C02D3320B7}" type="parTrans" cxnId="{0CC35ADC-8716-4834-AADA-A93E4D0344D3}">
      <dgm:prSet/>
      <dgm:spPr/>
      <dgm:t>
        <a:bodyPr/>
        <a:lstStyle/>
        <a:p>
          <a:endParaRPr lang="es-CO">
            <a:effectLst/>
          </a:endParaRPr>
        </a:p>
      </dgm:t>
    </dgm:pt>
    <dgm:pt modelId="{3D016E3B-5AE3-4735-A959-3187EC3C1A7C}" type="sibTrans" cxnId="{0CC35ADC-8716-4834-AADA-A93E4D0344D3}">
      <dgm:prSet/>
      <dgm:spPr/>
      <dgm:t>
        <a:bodyPr/>
        <a:lstStyle/>
        <a:p>
          <a:endParaRPr lang="es-CO">
            <a:effectLst/>
          </a:endParaRPr>
        </a:p>
      </dgm:t>
    </dgm:pt>
    <dgm:pt modelId="{78E484A6-0680-4F98-A0C0-919DF6D58FCB}">
      <dgm:prSet phldrT="[Texto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s-CO" b="1" dirty="0">
              <a:effectLst/>
            </a:rPr>
            <a:t>Pub/Sub, Google Cloud Function, Google Cloud Run</a:t>
          </a:r>
        </a:p>
      </dgm:t>
    </dgm:pt>
    <dgm:pt modelId="{943565A4-97EB-44E1-9877-B0A0B9DC46A0}" type="parTrans" cxnId="{33FAA1F4-4FBA-4816-95C6-D31CE00A20C9}">
      <dgm:prSet/>
      <dgm:spPr/>
      <dgm:t>
        <a:bodyPr/>
        <a:lstStyle/>
        <a:p>
          <a:endParaRPr lang="es-CO">
            <a:effectLst/>
          </a:endParaRPr>
        </a:p>
      </dgm:t>
    </dgm:pt>
    <dgm:pt modelId="{5C2EBCCE-59EA-4E06-9CD0-3D05ED8646DD}" type="sibTrans" cxnId="{33FAA1F4-4FBA-4816-95C6-D31CE00A20C9}">
      <dgm:prSet/>
      <dgm:spPr/>
      <dgm:t>
        <a:bodyPr/>
        <a:lstStyle/>
        <a:p>
          <a:endParaRPr lang="es-CO">
            <a:effectLst/>
          </a:endParaRPr>
        </a:p>
      </dgm:t>
    </dgm:pt>
    <dgm:pt modelId="{17818222-99C7-4F91-B137-0C1AC5E95175}">
      <dgm:prSet phldrT="[Texto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s-CO" b="1" dirty="0">
              <a:effectLst/>
            </a:rPr>
            <a:t>Load Balancing - </a:t>
          </a:r>
          <a:r>
            <a:rPr lang="es-CO" b="1" dirty="0" err="1">
              <a:effectLst/>
            </a:rPr>
            <a:t>AutosCaling</a:t>
          </a:r>
          <a:endParaRPr lang="es-CO" b="1" dirty="0">
            <a:effectLst/>
          </a:endParaRPr>
        </a:p>
      </dgm:t>
    </dgm:pt>
    <dgm:pt modelId="{51734094-5F05-4EC1-9525-492BCCDDBC71}" type="parTrans" cxnId="{BCF8B896-90CD-4CA8-87A8-2F6D9FE78230}">
      <dgm:prSet/>
      <dgm:spPr/>
      <dgm:t>
        <a:bodyPr/>
        <a:lstStyle/>
        <a:p>
          <a:endParaRPr lang="es-CO">
            <a:effectLst/>
          </a:endParaRPr>
        </a:p>
      </dgm:t>
    </dgm:pt>
    <dgm:pt modelId="{E82824B2-1CA8-48D2-B3D3-49DE9A6402D3}" type="sibTrans" cxnId="{BCF8B896-90CD-4CA8-87A8-2F6D9FE78230}">
      <dgm:prSet/>
      <dgm:spPr/>
      <dgm:t>
        <a:bodyPr/>
        <a:lstStyle/>
        <a:p>
          <a:endParaRPr lang="es-CO">
            <a:effectLst/>
          </a:endParaRPr>
        </a:p>
      </dgm:t>
    </dgm:pt>
    <dgm:pt modelId="{C9E72037-0455-4A0B-BE68-C384C4B2A2D1}">
      <dgm:prSet phldrT="[Texto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s-CO" b="1" dirty="0">
              <a:effectLst/>
            </a:rPr>
            <a:t>Cloud </a:t>
          </a:r>
          <a:r>
            <a:rPr lang="es-CO" b="1" dirty="0" err="1">
              <a:effectLst/>
            </a:rPr>
            <a:t>Interconnect</a:t>
          </a:r>
          <a:r>
            <a:rPr lang="es-CO" b="1" dirty="0">
              <a:effectLst/>
            </a:rPr>
            <a:t> and </a:t>
          </a:r>
          <a:r>
            <a:rPr lang="es-CO" b="1" dirty="0" err="1">
              <a:effectLst/>
            </a:rPr>
            <a:t>Peering</a:t>
          </a:r>
          <a:r>
            <a:rPr lang="es-CO" b="1" dirty="0">
              <a:effectLst/>
            </a:rPr>
            <a:t>, Cloud CDN</a:t>
          </a:r>
        </a:p>
      </dgm:t>
    </dgm:pt>
    <dgm:pt modelId="{5637F2CD-3E04-4B7B-ACA2-6762C826B9E5}" type="parTrans" cxnId="{8E0FACDB-80B2-4C42-B2F2-968CF8D7D09D}">
      <dgm:prSet/>
      <dgm:spPr/>
      <dgm:t>
        <a:bodyPr/>
        <a:lstStyle/>
        <a:p>
          <a:endParaRPr lang="es-CO">
            <a:effectLst/>
          </a:endParaRPr>
        </a:p>
      </dgm:t>
    </dgm:pt>
    <dgm:pt modelId="{5BBB4A9A-FE0F-4D06-8029-62A07721E992}" type="sibTrans" cxnId="{8E0FACDB-80B2-4C42-B2F2-968CF8D7D09D}">
      <dgm:prSet/>
      <dgm:spPr/>
      <dgm:t>
        <a:bodyPr/>
        <a:lstStyle/>
        <a:p>
          <a:endParaRPr lang="es-CO">
            <a:effectLst/>
          </a:endParaRPr>
        </a:p>
      </dgm:t>
    </dgm:pt>
    <dgm:pt modelId="{B50450E6-3B7C-46BA-9256-628D15BF1ABC}">
      <dgm:prSet phldrT="[Texto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s-CO" b="1" dirty="0">
              <a:effectLst/>
            </a:rPr>
            <a:t>Infraestructura como código – IAC</a:t>
          </a:r>
        </a:p>
      </dgm:t>
    </dgm:pt>
    <dgm:pt modelId="{8095ACF2-A126-405F-A2D1-9B8BBAFF15F7}" type="parTrans" cxnId="{B1BE7738-338A-4CDC-9093-B4E2B3493F1B}">
      <dgm:prSet/>
      <dgm:spPr/>
      <dgm:t>
        <a:bodyPr/>
        <a:lstStyle/>
        <a:p>
          <a:endParaRPr lang="es-CO">
            <a:effectLst/>
          </a:endParaRPr>
        </a:p>
      </dgm:t>
    </dgm:pt>
    <dgm:pt modelId="{0FD02575-0078-4B25-8E69-7C98AB75210D}" type="sibTrans" cxnId="{B1BE7738-338A-4CDC-9093-B4E2B3493F1B}">
      <dgm:prSet/>
      <dgm:spPr/>
      <dgm:t>
        <a:bodyPr/>
        <a:lstStyle/>
        <a:p>
          <a:endParaRPr lang="es-CO">
            <a:effectLst/>
          </a:endParaRPr>
        </a:p>
      </dgm:t>
    </dgm:pt>
    <dgm:pt modelId="{72319160-662A-4172-8DCE-EBEE9E81A83E}">
      <dgm:prSet phldrT="[Tex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s-CO" b="1" dirty="0">
              <a:effectLst/>
            </a:rPr>
            <a:t>Cierre Diplomado</a:t>
          </a:r>
        </a:p>
      </dgm:t>
    </dgm:pt>
    <dgm:pt modelId="{FE0E46B8-800E-442D-8B99-A3184E007D1C}" type="parTrans" cxnId="{EF47CA84-6C9F-45FC-B010-D0FBB824C2B1}">
      <dgm:prSet/>
      <dgm:spPr/>
      <dgm:t>
        <a:bodyPr/>
        <a:lstStyle/>
        <a:p>
          <a:endParaRPr lang="es-CO">
            <a:effectLst/>
          </a:endParaRPr>
        </a:p>
      </dgm:t>
    </dgm:pt>
    <dgm:pt modelId="{3F7DDBC1-6A9B-4D36-81E6-15A2EF22C743}" type="sibTrans" cxnId="{EF47CA84-6C9F-45FC-B010-D0FBB824C2B1}">
      <dgm:prSet/>
      <dgm:spPr/>
      <dgm:t>
        <a:bodyPr/>
        <a:lstStyle/>
        <a:p>
          <a:endParaRPr lang="es-CO">
            <a:effectLst/>
          </a:endParaRPr>
        </a:p>
      </dgm:t>
    </dgm:pt>
    <dgm:pt modelId="{7471132F-E8F5-474A-9A24-7C443C05E4CA}">
      <dgm:prSet phldrT="[Texto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s-CO" b="1" dirty="0">
              <a:effectLst/>
            </a:rPr>
            <a:t>Cloud </a:t>
          </a:r>
          <a:r>
            <a:rPr lang="es-CO" b="1" dirty="0" err="1">
              <a:effectLst/>
            </a:rPr>
            <a:t>Dataproc</a:t>
          </a:r>
          <a:r>
            <a:rPr lang="es-CO" b="1" dirty="0">
              <a:effectLst/>
            </a:rPr>
            <a:t> – Cloud </a:t>
          </a:r>
          <a:r>
            <a:rPr lang="es-CO" b="1" dirty="0" err="1">
              <a:effectLst/>
            </a:rPr>
            <a:t>Dataflow</a:t>
          </a:r>
          <a:endParaRPr lang="es-CO" b="1" dirty="0">
            <a:effectLst/>
          </a:endParaRPr>
        </a:p>
      </dgm:t>
    </dgm:pt>
    <dgm:pt modelId="{B272E4BF-4B10-478F-BB97-31C5D986AC83}" type="parTrans" cxnId="{07436B5D-2823-46D1-BED0-9DEEAC7088F6}">
      <dgm:prSet/>
      <dgm:spPr/>
      <dgm:t>
        <a:bodyPr/>
        <a:lstStyle/>
        <a:p>
          <a:endParaRPr lang="es-CO">
            <a:effectLst/>
          </a:endParaRPr>
        </a:p>
      </dgm:t>
    </dgm:pt>
    <dgm:pt modelId="{5CA2758F-2BF8-4EB0-A034-EF68C5402DCA}" type="sibTrans" cxnId="{07436B5D-2823-46D1-BED0-9DEEAC7088F6}">
      <dgm:prSet/>
      <dgm:spPr/>
      <dgm:t>
        <a:bodyPr/>
        <a:lstStyle/>
        <a:p>
          <a:endParaRPr lang="es-CO">
            <a:effectLst/>
          </a:endParaRPr>
        </a:p>
      </dgm:t>
    </dgm:pt>
    <dgm:pt modelId="{5665C4FA-9078-4E7B-8450-91C448B07F9B}" type="pres">
      <dgm:prSet presAssocID="{BBC88BA8-813D-4701-80A2-A85F06C1F7D9}" presName="Name0" presStyleCnt="0">
        <dgm:presLayoutVars>
          <dgm:dir/>
          <dgm:resizeHandles val="exact"/>
        </dgm:presLayoutVars>
      </dgm:prSet>
      <dgm:spPr/>
    </dgm:pt>
    <dgm:pt modelId="{CF4C58B1-FCA0-44A0-B052-685C75CDE688}" type="pres">
      <dgm:prSet presAssocID="{09A4092C-2BC4-4995-AC0B-5D4EF7A9B7C9}" presName="node" presStyleLbl="node1" presStyleIdx="0" presStyleCnt="19">
        <dgm:presLayoutVars>
          <dgm:bulletEnabled val="1"/>
        </dgm:presLayoutVars>
      </dgm:prSet>
      <dgm:spPr/>
    </dgm:pt>
    <dgm:pt modelId="{626144AF-8905-46DD-9377-2CA8C0899B8E}" type="pres">
      <dgm:prSet presAssocID="{B9FB905A-B7EA-47D6-94F2-E8E0D2DF654B}" presName="sibTrans" presStyleLbl="sibTrans1D1" presStyleIdx="0" presStyleCnt="18"/>
      <dgm:spPr/>
    </dgm:pt>
    <dgm:pt modelId="{CCF57BED-33B5-4B36-B14B-A3E745591E0C}" type="pres">
      <dgm:prSet presAssocID="{B9FB905A-B7EA-47D6-94F2-E8E0D2DF654B}" presName="connectorText" presStyleLbl="sibTrans1D1" presStyleIdx="0" presStyleCnt="18"/>
      <dgm:spPr/>
    </dgm:pt>
    <dgm:pt modelId="{AC5B33CC-4C22-4CA6-948A-99C06A6BBE91}" type="pres">
      <dgm:prSet presAssocID="{56E51457-8C51-45A0-83EE-04383B37710A}" presName="node" presStyleLbl="node1" presStyleIdx="1" presStyleCnt="19">
        <dgm:presLayoutVars>
          <dgm:bulletEnabled val="1"/>
        </dgm:presLayoutVars>
      </dgm:prSet>
      <dgm:spPr/>
    </dgm:pt>
    <dgm:pt modelId="{6441C73A-28F6-431E-9543-D1A47F0EB3C6}" type="pres">
      <dgm:prSet presAssocID="{6CC84134-A8FA-473E-86A0-4ACFEE95BC28}" presName="sibTrans" presStyleLbl="sibTrans1D1" presStyleIdx="1" presStyleCnt="18"/>
      <dgm:spPr/>
    </dgm:pt>
    <dgm:pt modelId="{C09FFC9E-DD8D-4399-91D7-E883C0944BC9}" type="pres">
      <dgm:prSet presAssocID="{6CC84134-A8FA-473E-86A0-4ACFEE95BC28}" presName="connectorText" presStyleLbl="sibTrans1D1" presStyleIdx="1" presStyleCnt="18"/>
      <dgm:spPr/>
    </dgm:pt>
    <dgm:pt modelId="{A592CA32-8237-4FF2-990F-E2B570A77828}" type="pres">
      <dgm:prSet presAssocID="{041841AC-1761-4DDA-ABDF-8CD74BD828C0}" presName="node" presStyleLbl="node1" presStyleIdx="2" presStyleCnt="19">
        <dgm:presLayoutVars>
          <dgm:bulletEnabled val="1"/>
        </dgm:presLayoutVars>
      </dgm:prSet>
      <dgm:spPr/>
    </dgm:pt>
    <dgm:pt modelId="{B4EEB5AA-3664-46DD-88B4-4A65C7A7101A}" type="pres">
      <dgm:prSet presAssocID="{1369BE12-A368-42A5-836A-35F16BDAE42F}" presName="sibTrans" presStyleLbl="sibTrans1D1" presStyleIdx="2" presStyleCnt="18"/>
      <dgm:spPr/>
    </dgm:pt>
    <dgm:pt modelId="{AD7A2A43-826D-4968-A1C0-03ED4BCB63A5}" type="pres">
      <dgm:prSet presAssocID="{1369BE12-A368-42A5-836A-35F16BDAE42F}" presName="connectorText" presStyleLbl="sibTrans1D1" presStyleIdx="2" presStyleCnt="18"/>
      <dgm:spPr/>
    </dgm:pt>
    <dgm:pt modelId="{85BD9C49-8380-4507-A13F-B2B2F041493B}" type="pres">
      <dgm:prSet presAssocID="{277B33D6-E977-41EF-8B47-4A886C095635}" presName="node" presStyleLbl="node1" presStyleIdx="3" presStyleCnt="19">
        <dgm:presLayoutVars>
          <dgm:bulletEnabled val="1"/>
        </dgm:presLayoutVars>
      </dgm:prSet>
      <dgm:spPr/>
    </dgm:pt>
    <dgm:pt modelId="{445E6A56-C35B-4F5A-A2F2-4AF646ED8ECA}" type="pres">
      <dgm:prSet presAssocID="{C1518869-720D-4DDD-ABD5-F6665E7A080F}" presName="sibTrans" presStyleLbl="sibTrans1D1" presStyleIdx="3" presStyleCnt="18"/>
      <dgm:spPr/>
    </dgm:pt>
    <dgm:pt modelId="{D71AD047-1838-49F1-B4FF-07402F24EF42}" type="pres">
      <dgm:prSet presAssocID="{C1518869-720D-4DDD-ABD5-F6665E7A080F}" presName="connectorText" presStyleLbl="sibTrans1D1" presStyleIdx="3" presStyleCnt="18"/>
      <dgm:spPr/>
    </dgm:pt>
    <dgm:pt modelId="{4957957B-9E95-4294-8229-101D222D9924}" type="pres">
      <dgm:prSet presAssocID="{18A750FE-4BDF-4D85-AE01-A18AD573A989}" presName="node" presStyleLbl="node1" presStyleIdx="4" presStyleCnt="19">
        <dgm:presLayoutVars>
          <dgm:bulletEnabled val="1"/>
        </dgm:presLayoutVars>
      </dgm:prSet>
      <dgm:spPr/>
    </dgm:pt>
    <dgm:pt modelId="{2CC19992-F3FB-46D1-B238-65B04E09C692}" type="pres">
      <dgm:prSet presAssocID="{6BC4710B-BDF0-4977-9A01-FD58C2AFA51B}" presName="sibTrans" presStyleLbl="sibTrans1D1" presStyleIdx="4" presStyleCnt="18"/>
      <dgm:spPr/>
    </dgm:pt>
    <dgm:pt modelId="{1E330EA3-1E06-4309-BE35-83F9F9049280}" type="pres">
      <dgm:prSet presAssocID="{6BC4710B-BDF0-4977-9A01-FD58C2AFA51B}" presName="connectorText" presStyleLbl="sibTrans1D1" presStyleIdx="4" presStyleCnt="18"/>
      <dgm:spPr/>
    </dgm:pt>
    <dgm:pt modelId="{235FA126-5682-4E52-B064-798952676D94}" type="pres">
      <dgm:prSet presAssocID="{82DF89BA-CB6E-4ABC-BB00-9E3362D6E887}" presName="node" presStyleLbl="node1" presStyleIdx="5" presStyleCnt="19">
        <dgm:presLayoutVars>
          <dgm:bulletEnabled val="1"/>
        </dgm:presLayoutVars>
      </dgm:prSet>
      <dgm:spPr/>
    </dgm:pt>
    <dgm:pt modelId="{0F7BE44B-8731-46E2-9A07-CF7665D03910}" type="pres">
      <dgm:prSet presAssocID="{64BCDA1F-FA48-4932-88FE-09DDD16D2C43}" presName="sibTrans" presStyleLbl="sibTrans1D1" presStyleIdx="5" presStyleCnt="18"/>
      <dgm:spPr/>
    </dgm:pt>
    <dgm:pt modelId="{75A4F2EA-F25E-4E70-8CCA-1B02061BACC8}" type="pres">
      <dgm:prSet presAssocID="{64BCDA1F-FA48-4932-88FE-09DDD16D2C43}" presName="connectorText" presStyleLbl="sibTrans1D1" presStyleIdx="5" presStyleCnt="18"/>
      <dgm:spPr/>
    </dgm:pt>
    <dgm:pt modelId="{9E7EB5AD-C7FF-4351-BE8B-EDE9ECD3446E}" type="pres">
      <dgm:prSet presAssocID="{81E065FC-F4BD-41B2-A8EC-19ADEA215467}" presName="node" presStyleLbl="node1" presStyleIdx="6" presStyleCnt="19">
        <dgm:presLayoutVars>
          <dgm:bulletEnabled val="1"/>
        </dgm:presLayoutVars>
      </dgm:prSet>
      <dgm:spPr/>
    </dgm:pt>
    <dgm:pt modelId="{181B71CD-BEEE-4F97-B879-A22441692588}" type="pres">
      <dgm:prSet presAssocID="{1519C591-51C5-448E-97D0-C0B1F1C8F35C}" presName="sibTrans" presStyleLbl="sibTrans1D1" presStyleIdx="6" presStyleCnt="18"/>
      <dgm:spPr/>
    </dgm:pt>
    <dgm:pt modelId="{E4AF91E9-3CA5-4403-A5A0-1E22C89993FD}" type="pres">
      <dgm:prSet presAssocID="{1519C591-51C5-448E-97D0-C0B1F1C8F35C}" presName="connectorText" presStyleLbl="sibTrans1D1" presStyleIdx="6" presStyleCnt="18"/>
      <dgm:spPr/>
    </dgm:pt>
    <dgm:pt modelId="{B21F64AA-4DA8-4106-8982-B857DF2E4095}" type="pres">
      <dgm:prSet presAssocID="{5B7EF10B-E12A-487F-A8FA-47B15BC790BC}" presName="node" presStyleLbl="node1" presStyleIdx="7" presStyleCnt="19">
        <dgm:presLayoutVars>
          <dgm:bulletEnabled val="1"/>
        </dgm:presLayoutVars>
      </dgm:prSet>
      <dgm:spPr/>
    </dgm:pt>
    <dgm:pt modelId="{B0C09D3D-B8EE-407E-89C6-BBF96D9A1529}" type="pres">
      <dgm:prSet presAssocID="{13FE248A-D9BD-41D0-938F-78934612038F}" presName="sibTrans" presStyleLbl="sibTrans1D1" presStyleIdx="7" presStyleCnt="18"/>
      <dgm:spPr/>
    </dgm:pt>
    <dgm:pt modelId="{BF6507EC-D3F8-4DD6-9D4F-71DE69CD8E4D}" type="pres">
      <dgm:prSet presAssocID="{13FE248A-D9BD-41D0-938F-78934612038F}" presName="connectorText" presStyleLbl="sibTrans1D1" presStyleIdx="7" presStyleCnt="18"/>
      <dgm:spPr/>
    </dgm:pt>
    <dgm:pt modelId="{72ED393D-38AF-4C6E-BA60-9F891F516C41}" type="pres">
      <dgm:prSet presAssocID="{5131E3FD-8902-45A1-985D-4CA34AC5173D}" presName="node" presStyleLbl="node1" presStyleIdx="8" presStyleCnt="19">
        <dgm:presLayoutVars>
          <dgm:bulletEnabled val="1"/>
        </dgm:presLayoutVars>
      </dgm:prSet>
      <dgm:spPr/>
    </dgm:pt>
    <dgm:pt modelId="{7650BF17-F637-49F8-BE1A-0CAB6DCD72E5}" type="pres">
      <dgm:prSet presAssocID="{60E7820C-BA59-450F-9F2E-FF3FE3EAB947}" presName="sibTrans" presStyleLbl="sibTrans1D1" presStyleIdx="8" presStyleCnt="18"/>
      <dgm:spPr/>
    </dgm:pt>
    <dgm:pt modelId="{DF4AA754-31C1-42EA-8D3B-D5C2CADC3520}" type="pres">
      <dgm:prSet presAssocID="{60E7820C-BA59-450F-9F2E-FF3FE3EAB947}" presName="connectorText" presStyleLbl="sibTrans1D1" presStyleIdx="8" presStyleCnt="18"/>
      <dgm:spPr/>
    </dgm:pt>
    <dgm:pt modelId="{A574F236-E1DC-43FB-8FA4-41A5CB6BDF31}" type="pres">
      <dgm:prSet presAssocID="{1DBB6BB4-CA59-4E25-AD33-F74A1805D142}" presName="node" presStyleLbl="node1" presStyleIdx="9" presStyleCnt="19">
        <dgm:presLayoutVars>
          <dgm:bulletEnabled val="1"/>
        </dgm:presLayoutVars>
      </dgm:prSet>
      <dgm:spPr/>
    </dgm:pt>
    <dgm:pt modelId="{D31744BD-02DD-4D94-A78B-AA4B3A21EFD2}" type="pres">
      <dgm:prSet presAssocID="{B07B1FFE-9758-418A-8C2C-578977F210B5}" presName="sibTrans" presStyleLbl="sibTrans1D1" presStyleIdx="9" presStyleCnt="18"/>
      <dgm:spPr/>
    </dgm:pt>
    <dgm:pt modelId="{D3F439A0-560E-4A7D-A8BB-6BC297332B64}" type="pres">
      <dgm:prSet presAssocID="{B07B1FFE-9758-418A-8C2C-578977F210B5}" presName="connectorText" presStyleLbl="sibTrans1D1" presStyleIdx="9" presStyleCnt="18"/>
      <dgm:spPr/>
    </dgm:pt>
    <dgm:pt modelId="{568FBED1-15C0-4A3B-A12C-32DD4BA864E3}" type="pres">
      <dgm:prSet presAssocID="{B8B75B79-A9FF-4928-A886-7E624F4EAEA6}" presName="node" presStyleLbl="node1" presStyleIdx="10" presStyleCnt="19">
        <dgm:presLayoutVars>
          <dgm:bulletEnabled val="1"/>
        </dgm:presLayoutVars>
      </dgm:prSet>
      <dgm:spPr/>
    </dgm:pt>
    <dgm:pt modelId="{622709F2-D539-4B60-A917-266D483CFBC9}" type="pres">
      <dgm:prSet presAssocID="{B1032260-66F0-49B9-9AA9-C085DE2B31EC}" presName="sibTrans" presStyleLbl="sibTrans1D1" presStyleIdx="10" presStyleCnt="18"/>
      <dgm:spPr/>
    </dgm:pt>
    <dgm:pt modelId="{DA16A237-A8EB-4077-A266-1112B2D30704}" type="pres">
      <dgm:prSet presAssocID="{B1032260-66F0-49B9-9AA9-C085DE2B31EC}" presName="connectorText" presStyleLbl="sibTrans1D1" presStyleIdx="10" presStyleCnt="18"/>
      <dgm:spPr/>
    </dgm:pt>
    <dgm:pt modelId="{760E7476-1FBF-4999-B4E0-B6F0B2B5D611}" type="pres">
      <dgm:prSet presAssocID="{1AF47194-77BE-4519-93D0-D545C860682B}" presName="node" presStyleLbl="node1" presStyleIdx="11" presStyleCnt="19">
        <dgm:presLayoutVars>
          <dgm:bulletEnabled val="1"/>
        </dgm:presLayoutVars>
      </dgm:prSet>
      <dgm:spPr/>
    </dgm:pt>
    <dgm:pt modelId="{51D8EDA3-ED6E-4676-8F4F-B3BF21DAAB9D}" type="pres">
      <dgm:prSet presAssocID="{3D016E3B-5AE3-4735-A959-3187EC3C1A7C}" presName="sibTrans" presStyleLbl="sibTrans1D1" presStyleIdx="11" presStyleCnt="18"/>
      <dgm:spPr/>
    </dgm:pt>
    <dgm:pt modelId="{5FC3837F-36FE-439F-8551-16F3DDFAC281}" type="pres">
      <dgm:prSet presAssocID="{3D016E3B-5AE3-4735-A959-3187EC3C1A7C}" presName="connectorText" presStyleLbl="sibTrans1D1" presStyleIdx="11" presStyleCnt="18"/>
      <dgm:spPr/>
    </dgm:pt>
    <dgm:pt modelId="{D5289F89-6E43-457A-9EC2-E3901245F2E1}" type="pres">
      <dgm:prSet presAssocID="{78E484A6-0680-4F98-A0C0-919DF6D58FCB}" presName="node" presStyleLbl="node1" presStyleIdx="12" presStyleCnt="19">
        <dgm:presLayoutVars>
          <dgm:bulletEnabled val="1"/>
        </dgm:presLayoutVars>
      </dgm:prSet>
      <dgm:spPr/>
    </dgm:pt>
    <dgm:pt modelId="{99D30D94-4A67-4883-B1D4-E119FE2470D0}" type="pres">
      <dgm:prSet presAssocID="{5C2EBCCE-59EA-4E06-9CD0-3D05ED8646DD}" presName="sibTrans" presStyleLbl="sibTrans1D1" presStyleIdx="12" presStyleCnt="18"/>
      <dgm:spPr/>
    </dgm:pt>
    <dgm:pt modelId="{AF4F2CA5-F99C-4BAE-A461-5834077A6E0F}" type="pres">
      <dgm:prSet presAssocID="{5C2EBCCE-59EA-4E06-9CD0-3D05ED8646DD}" presName="connectorText" presStyleLbl="sibTrans1D1" presStyleIdx="12" presStyleCnt="18"/>
      <dgm:spPr/>
    </dgm:pt>
    <dgm:pt modelId="{3753C4EA-231B-4BAE-BD58-C43844C885F9}" type="pres">
      <dgm:prSet presAssocID="{17818222-99C7-4F91-B137-0C1AC5E95175}" presName="node" presStyleLbl="node1" presStyleIdx="13" presStyleCnt="19">
        <dgm:presLayoutVars>
          <dgm:bulletEnabled val="1"/>
        </dgm:presLayoutVars>
      </dgm:prSet>
      <dgm:spPr/>
    </dgm:pt>
    <dgm:pt modelId="{8BDED4F4-48A9-450A-BD45-72584F5A2DD1}" type="pres">
      <dgm:prSet presAssocID="{E82824B2-1CA8-48D2-B3D3-49DE9A6402D3}" presName="sibTrans" presStyleLbl="sibTrans1D1" presStyleIdx="13" presStyleCnt="18"/>
      <dgm:spPr/>
    </dgm:pt>
    <dgm:pt modelId="{7F682B95-BDA9-432B-BF1D-A5C5F630586C}" type="pres">
      <dgm:prSet presAssocID="{E82824B2-1CA8-48D2-B3D3-49DE9A6402D3}" presName="connectorText" presStyleLbl="sibTrans1D1" presStyleIdx="13" presStyleCnt="18"/>
      <dgm:spPr/>
    </dgm:pt>
    <dgm:pt modelId="{2F41B42B-16E2-4624-B1D3-FBAAC2C0419D}" type="pres">
      <dgm:prSet presAssocID="{C9E72037-0455-4A0B-BE68-C384C4B2A2D1}" presName="node" presStyleLbl="node1" presStyleIdx="14" presStyleCnt="19">
        <dgm:presLayoutVars>
          <dgm:bulletEnabled val="1"/>
        </dgm:presLayoutVars>
      </dgm:prSet>
      <dgm:spPr/>
    </dgm:pt>
    <dgm:pt modelId="{6CDE9BB5-C631-4AFF-8C6C-E3CDB724763E}" type="pres">
      <dgm:prSet presAssocID="{5BBB4A9A-FE0F-4D06-8029-62A07721E992}" presName="sibTrans" presStyleLbl="sibTrans1D1" presStyleIdx="14" presStyleCnt="18"/>
      <dgm:spPr/>
    </dgm:pt>
    <dgm:pt modelId="{E54E0A8F-7887-4CBD-98FD-1871CCCE2FDA}" type="pres">
      <dgm:prSet presAssocID="{5BBB4A9A-FE0F-4D06-8029-62A07721E992}" presName="connectorText" presStyleLbl="sibTrans1D1" presStyleIdx="14" presStyleCnt="18"/>
      <dgm:spPr/>
    </dgm:pt>
    <dgm:pt modelId="{38ACF086-AEF1-4C62-B8B3-DEAD8892C9EC}" type="pres">
      <dgm:prSet presAssocID="{B50450E6-3B7C-46BA-9256-628D15BF1ABC}" presName="node" presStyleLbl="node1" presStyleIdx="15" presStyleCnt="19">
        <dgm:presLayoutVars>
          <dgm:bulletEnabled val="1"/>
        </dgm:presLayoutVars>
      </dgm:prSet>
      <dgm:spPr/>
    </dgm:pt>
    <dgm:pt modelId="{B1396B9A-CA00-4296-9A0A-45922D1F7A7A}" type="pres">
      <dgm:prSet presAssocID="{0FD02575-0078-4B25-8E69-7C98AB75210D}" presName="sibTrans" presStyleLbl="sibTrans1D1" presStyleIdx="15" presStyleCnt="18"/>
      <dgm:spPr/>
    </dgm:pt>
    <dgm:pt modelId="{2131663F-2DDB-4CC5-A66C-419EFDAAC1B0}" type="pres">
      <dgm:prSet presAssocID="{0FD02575-0078-4B25-8E69-7C98AB75210D}" presName="connectorText" presStyleLbl="sibTrans1D1" presStyleIdx="15" presStyleCnt="18"/>
      <dgm:spPr/>
    </dgm:pt>
    <dgm:pt modelId="{0D294A7B-E846-4579-BBF2-7313BBAB9435}" type="pres">
      <dgm:prSet presAssocID="{D7AF6ABB-598C-43BB-AD47-68546C91DFEE}" presName="node" presStyleLbl="node1" presStyleIdx="16" presStyleCnt="19">
        <dgm:presLayoutVars>
          <dgm:bulletEnabled val="1"/>
        </dgm:presLayoutVars>
      </dgm:prSet>
      <dgm:spPr/>
    </dgm:pt>
    <dgm:pt modelId="{D90EE78C-8B18-4BEC-BF39-E65849C06151}" type="pres">
      <dgm:prSet presAssocID="{B54375C7-352C-49B8-BFD7-09282652DD3F}" presName="sibTrans" presStyleLbl="sibTrans1D1" presStyleIdx="16" presStyleCnt="18"/>
      <dgm:spPr/>
    </dgm:pt>
    <dgm:pt modelId="{E8A8DC93-7DE6-4A64-B86F-263870E2FE66}" type="pres">
      <dgm:prSet presAssocID="{B54375C7-352C-49B8-BFD7-09282652DD3F}" presName="connectorText" presStyleLbl="sibTrans1D1" presStyleIdx="16" presStyleCnt="18"/>
      <dgm:spPr/>
    </dgm:pt>
    <dgm:pt modelId="{6D06162A-E808-4435-84A6-0CF5C6CBA858}" type="pres">
      <dgm:prSet presAssocID="{7471132F-E8F5-474A-9A24-7C443C05E4CA}" presName="node" presStyleLbl="node1" presStyleIdx="17" presStyleCnt="19">
        <dgm:presLayoutVars>
          <dgm:bulletEnabled val="1"/>
        </dgm:presLayoutVars>
      </dgm:prSet>
      <dgm:spPr/>
    </dgm:pt>
    <dgm:pt modelId="{F6B70661-7C48-4CB3-9C1D-EC2459708772}" type="pres">
      <dgm:prSet presAssocID="{5CA2758F-2BF8-4EB0-A034-EF68C5402DCA}" presName="sibTrans" presStyleLbl="sibTrans1D1" presStyleIdx="17" presStyleCnt="18"/>
      <dgm:spPr/>
    </dgm:pt>
    <dgm:pt modelId="{75152CB3-2A18-48E7-8DA3-C15C4E2F2ED4}" type="pres">
      <dgm:prSet presAssocID="{5CA2758F-2BF8-4EB0-A034-EF68C5402DCA}" presName="connectorText" presStyleLbl="sibTrans1D1" presStyleIdx="17" presStyleCnt="18"/>
      <dgm:spPr/>
    </dgm:pt>
    <dgm:pt modelId="{7AABB14E-FFD5-4811-B127-0690D3BFD944}" type="pres">
      <dgm:prSet presAssocID="{72319160-662A-4172-8DCE-EBEE9E81A83E}" presName="node" presStyleLbl="node1" presStyleIdx="18" presStyleCnt="19">
        <dgm:presLayoutVars>
          <dgm:bulletEnabled val="1"/>
        </dgm:presLayoutVars>
      </dgm:prSet>
      <dgm:spPr/>
    </dgm:pt>
  </dgm:ptLst>
  <dgm:cxnLst>
    <dgm:cxn modelId="{6382AD01-1AF2-4AF5-8813-6347B8230E16}" type="presOf" srcId="{5CA2758F-2BF8-4EB0-A034-EF68C5402DCA}" destId="{F6B70661-7C48-4CB3-9C1D-EC2459708772}" srcOrd="0" destOrd="0" presId="urn:microsoft.com/office/officeart/2005/8/layout/bProcess3"/>
    <dgm:cxn modelId="{DAB05005-4932-48DD-83AA-0EC933F73627}" type="presOf" srcId="{C9E72037-0455-4A0B-BE68-C384C4B2A2D1}" destId="{2F41B42B-16E2-4624-B1D3-FBAAC2C0419D}" srcOrd="0" destOrd="0" presId="urn:microsoft.com/office/officeart/2005/8/layout/bProcess3"/>
    <dgm:cxn modelId="{B4B80106-B293-437B-AD79-7BEF99118E0B}" srcId="{BBC88BA8-813D-4701-80A2-A85F06C1F7D9}" destId="{1DBB6BB4-CA59-4E25-AD33-F74A1805D142}" srcOrd="9" destOrd="0" parTransId="{4B6D5F35-CDA7-4615-8435-FE7A359D3604}" sibTransId="{B07B1FFE-9758-418A-8C2C-578977F210B5}"/>
    <dgm:cxn modelId="{CD08D106-5585-4C03-89C1-AD8C481F4F0B}" type="presOf" srcId="{C1518869-720D-4DDD-ABD5-F6665E7A080F}" destId="{445E6A56-C35B-4F5A-A2F2-4AF646ED8ECA}" srcOrd="0" destOrd="0" presId="urn:microsoft.com/office/officeart/2005/8/layout/bProcess3"/>
    <dgm:cxn modelId="{CB833D0C-B60C-4BBD-AB8B-4ABB8142D76E}" type="presOf" srcId="{B1032260-66F0-49B9-9AA9-C085DE2B31EC}" destId="{DA16A237-A8EB-4077-A266-1112B2D30704}" srcOrd="1" destOrd="0" presId="urn:microsoft.com/office/officeart/2005/8/layout/bProcess3"/>
    <dgm:cxn modelId="{46A4E312-711C-4532-8627-BE065CCD7CA9}" type="presOf" srcId="{0FD02575-0078-4B25-8E69-7C98AB75210D}" destId="{2131663F-2DDB-4CC5-A66C-419EFDAAC1B0}" srcOrd="1" destOrd="0" presId="urn:microsoft.com/office/officeart/2005/8/layout/bProcess3"/>
    <dgm:cxn modelId="{43E32D14-4397-4F6C-9FE2-96EFA12F453E}" type="presOf" srcId="{3D016E3B-5AE3-4735-A959-3187EC3C1A7C}" destId="{51D8EDA3-ED6E-4676-8F4F-B3BF21DAAB9D}" srcOrd="0" destOrd="0" presId="urn:microsoft.com/office/officeart/2005/8/layout/bProcess3"/>
    <dgm:cxn modelId="{40A4CE1D-E711-46F9-977E-604EC1A720F2}" type="presOf" srcId="{13FE248A-D9BD-41D0-938F-78934612038F}" destId="{BF6507EC-D3F8-4DD6-9D4F-71DE69CD8E4D}" srcOrd="1" destOrd="0" presId="urn:microsoft.com/office/officeart/2005/8/layout/bProcess3"/>
    <dgm:cxn modelId="{006FF51E-4B12-41BF-AA08-5430A804C154}" type="presOf" srcId="{1AF47194-77BE-4519-93D0-D545C860682B}" destId="{760E7476-1FBF-4999-B4E0-B6F0B2B5D611}" srcOrd="0" destOrd="0" presId="urn:microsoft.com/office/officeart/2005/8/layout/bProcess3"/>
    <dgm:cxn modelId="{4B5D9A20-A62D-4EBD-8039-C25C86A4D9B3}" srcId="{BBC88BA8-813D-4701-80A2-A85F06C1F7D9}" destId="{18A750FE-4BDF-4D85-AE01-A18AD573A989}" srcOrd="4" destOrd="0" parTransId="{F0009BF6-41A3-41E7-82EC-68CFEC65E47B}" sibTransId="{6BC4710B-BDF0-4977-9A01-FD58C2AFA51B}"/>
    <dgm:cxn modelId="{C000E322-F55C-4AB9-AAE1-B9D74FE1B18C}" type="presOf" srcId="{E82824B2-1CA8-48D2-B3D3-49DE9A6402D3}" destId="{8BDED4F4-48A9-450A-BD45-72584F5A2DD1}" srcOrd="0" destOrd="0" presId="urn:microsoft.com/office/officeart/2005/8/layout/bProcess3"/>
    <dgm:cxn modelId="{D1F38523-1AE1-44BF-833C-56DCC06A6E29}" type="presOf" srcId="{5B7EF10B-E12A-487F-A8FA-47B15BC790BC}" destId="{B21F64AA-4DA8-4106-8982-B857DF2E4095}" srcOrd="0" destOrd="0" presId="urn:microsoft.com/office/officeart/2005/8/layout/bProcess3"/>
    <dgm:cxn modelId="{CD6CFA26-EA4B-4FBF-89C4-1E619D087A80}" type="presOf" srcId="{B1032260-66F0-49B9-9AA9-C085DE2B31EC}" destId="{622709F2-D539-4B60-A917-266D483CFBC9}" srcOrd="0" destOrd="0" presId="urn:microsoft.com/office/officeart/2005/8/layout/bProcess3"/>
    <dgm:cxn modelId="{9B9AB12C-8C78-4DE5-B9CA-C1B5513BA900}" type="presOf" srcId="{B50450E6-3B7C-46BA-9256-628D15BF1ABC}" destId="{38ACF086-AEF1-4C62-B8B3-DEAD8892C9EC}" srcOrd="0" destOrd="0" presId="urn:microsoft.com/office/officeart/2005/8/layout/bProcess3"/>
    <dgm:cxn modelId="{E4090433-539C-4EF1-B591-EA19FC98FE38}" type="presOf" srcId="{60E7820C-BA59-450F-9F2E-FF3FE3EAB947}" destId="{7650BF17-F637-49F8-BE1A-0CAB6DCD72E5}" srcOrd="0" destOrd="0" presId="urn:microsoft.com/office/officeart/2005/8/layout/bProcess3"/>
    <dgm:cxn modelId="{A4BB4A38-CA08-43FA-BC13-402D2685AED0}" type="presOf" srcId="{82DF89BA-CB6E-4ABC-BB00-9E3362D6E887}" destId="{235FA126-5682-4E52-B064-798952676D94}" srcOrd="0" destOrd="0" presId="urn:microsoft.com/office/officeart/2005/8/layout/bProcess3"/>
    <dgm:cxn modelId="{B1BE7738-338A-4CDC-9093-B4E2B3493F1B}" srcId="{BBC88BA8-813D-4701-80A2-A85F06C1F7D9}" destId="{B50450E6-3B7C-46BA-9256-628D15BF1ABC}" srcOrd="15" destOrd="0" parTransId="{8095ACF2-A126-405F-A2D1-9B8BBAFF15F7}" sibTransId="{0FD02575-0078-4B25-8E69-7C98AB75210D}"/>
    <dgm:cxn modelId="{D9BFC33A-F454-40EA-80A9-6525F0F008AA}" type="presOf" srcId="{B54375C7-352C-49B8-BFD7-09282652DD3F}" destId="{E8A8DC93-7DE6-4A64-B86F-263870E2FE66}" srcOrd="1" destOrd="0" presId="urn:microsoft.com/office/officeart/2005/8/layout/bProcess3"/>
    <dgm:cxn modelId="{A8D02C3F-3C07-4A7F-8340-B2B7DAD653F7}" type="presOf" srcId="{B9FB905A-B7EA-47D6-94F2-E8E0D2DF654B}" destId="{CCF57BED-33B5-4B36-B14B-A3E745591E0C}" srcOrd="1" destOrd="0" presId="urn:microsoft.com/office/officeart/2005/8/layout/bProcess3"/>
    <dgm:cxn modelId="{07436B5D-2823-46D1-BED0-9DEEAC7088F6}" srcId="{BBC88BA8-813D-4701-80A2-A85F06C1F7D9}" destId="{7471132F-E8F5-474A-9A24-7C443C05E4CA}" srcOrd="17" destOrd="0" parTransId="{B272E4BF-4B10-478F-BB97-31C5D986AC83}" sibTransId="{5CA2758F-2BF8-4EB0-A034-EF68C5402DCA}"/>
    <dgm:cxn modelId="{37A9145E-B0CB-48F4-A15F-04F171DE9E4F}" type="presOf" srcId="{5C2EBCCE-59EA-4E06-9CD0-3D05ED8646DD}" destId="{AF4F2CA5-F99C-4BAE-A461-5834077A6E0F}" srcOrd="1" destOrd="0" presId="urn:microsoft.com/office/officeart/2005/8/layout/bProcess3"/>
    <dgm:cxn modelId="{7032CD60-1DA1-442D-B74E-AE1B9DA1CFBC}" type="presOf" srcId="{B9FB905A-B7EA-47D6-94F2-E8E0D2DF654B}" destId="{626144AF-8905-46DD-9377-2CA8C0899B8E}" srcOrd="0" destOrd="0" presId="urn:microsoft.com/office/officeart/2005/8/layout/bProcess3"/>
    <dgm:cxn modelId="{74D99441-4743-4489-AECD-7E4F83083A83}" type="presOf" srcId="{E82824B2-1CA8-48D2-B3D3-49DE9A6402D3}" destId="{7F682B95-BDA9-432B-BF1D-A5C5F630586C}" srcOrd="1" destOrd="0" presId="urn:microsoft.com/office/officeart/2005/8/layout/bProcess3"/>
    <dgm:cxn modelId="{5581E965-5B82-4B04-842C-43914A10A2D5}" type="presOf" srcId="{041841AC-1761-4DDA-ABDF-8CD74BD828C0}" destId="{A592CA32-8237-4FF2-990F-E2B570A77828}" srcOrd="0" destOrd="0" presId="urn:microsoft.com/office/officeart/2005/8/layout/bProcess3"/>
    <dgm:cxn modelId="{5225E666-70E8-41F7-8B5D-806355BE5B33}" srcId="{BBC88BA8-813D-4701-80A2-A85F06C1F7D9}" destId="{81E065FC-F4BD-41B2-A8EC-19ADEA215467}" srcOrd="6" destOrd="0" parTransId="{C5273BE3-2364-486D-9FE1-6F46F9E0320B}" sibTransId="{1519C591-51C5-448E-97D0-C0B1F1C8F35C}"/>
    <dgm:cxn modelId="{7AE70F47-6825-4AA1-A7D2-AC149E6E450D}" type="presOf" srcId="{0FD02575-0078-4B25-8E69-7C98AB75210D}" destId="{B1396B9A-CA00-4296-9A0A-45922D1F7A7A}" srcOrd="0" destOrd="0" presId="urn:microsoft.com/office/officeart/2005/8/layout/bProcess3"/>
    <dgm:cxn modelId="{D0234369-F70C-453A-81F8-DED8043BE394}" type="presOf" srcId="{5BBB4A9A-FE0F-4D06-8029-62A07721E992}" destId="{6CDE9BB5-C631-4AFF-8C6C-E3CDB724763E}" srcOrd="0" destOrd="0" presId="urn:microsoft.com/office/officeart/2005/8/layout/bProcess3"/>
    <dgm:cxn modelId="{D289B349-A23F-4E55-928E-FF94DF506933}" type="presOf" srcId="{1519C591-51C5-448E-97D0-C0B1F1C8F35C}" destId="{181B71CD-BEEE-4F97-B879-A22441692588}" srcOrd="0" destOrd="0" presId="urn:microsoft.com/office/officeart/2005/8/layout/bProcess3"/>
    <dgm:cxn modelId="{C643A84B-757B-459E-A3E5-4EE3C95C4418}" srcId="{BBC88BA8-813D-4701-80A2-A85F06C1F7D9}" destId="{09A4092C-2BC4-4995-AC0B-5D4EF7A9B7C9}" srcOrd="0" destOrd="0" parTransId="{388EB1E5-269E-4127-B59A-FB644E0F5706}" sibTransId="{B9FB905A-B7EA-47D6-94F2-E8E0D2DF654B}"/>
    <dgm:cxn modelId="{32D2496C-97E3-45EF-BA58-0B67A9E0F540}" srcId="{BBC88BA8-813D-4701-80A2-A85F06C1F7D9}" destId="{041841AC-1761-4DDA-ABDF-8CD74BD828C0}" srcOrd="2" destOrd="0" parTransId="{9C528559-A82C-4207-852E-0ABB6C544072}" sibTransId="{1369BE12-A368-42A5-836A-35F16BDAE42F}"/>
    <dgm:cxn modelId="{2A7C3C6D-5D96-4CE6-BFE5-8F3B20AEC8E2}" type="presOf" srcId="{1519C591-51C5-448E-97D0-C0B1F1C8F35C}" destId="{E4AF91E9-3CA5-4403-A5A0-1E22C89993FD}" srcOrd="1" destOrd="0" presId="urn:microsoft.com/office/officeart/2005/8/layout/bProcess3"/>
    <dgm:cxn modelId="{C446B34E-9B3D-4263-AC45-FEA2D489D272}" type="presOf" srcId="{6BC4710B-BDF0-4977-9A01-FD58C2AFA51B}" destId="{1E330EA3-1E06-4309-BE35-83F9F9049280}" srcOrd="1" destOrd="0" presId="urn:microsoft.com/office/officeart/2005/8/layout/bProcess3"/>
    <dgm:cxn modelId="{3494CF4E-FB18-44B3-B51C-99BAE136A611}" type="presOf" srcId="{64BCDA1F-FA48-4932-88FE-09DDD16D2C43}" destId="{75A4F2EA-F25E-4E70-8CCA-1B02061BACC8}" srcOrd="1" destOrd="0" presId="urn:microsoft.com/office/officeart/2005/8/layout/bProcess3"/>
    <dgm:cxn modelId="{C3CDE16F-5475-43EF-8BD4-02E555AB9E8E}" type="presOf" srcId="{13FE248A-D9BD-41D0-938F-78934612038F}" destId="{B0C09D3D-B8EE-407E-89C6-BBF96D9A1529}" srcOrd="0" destOrd="0" presId="urn:microsoft.com/office/officeart/2005/8/layout/bProcess3"/>
    <dgm:cxn modelId="{A3BB7A75-BC07-4460-8276-2EFA61E93285}" type="presOf" srcId="{64BCDA1F-FA48-4932-88FE-09DDD16D2C43}" destId="{0F7BE44B-8731-46E2-9A07-CF7665D03910}" srcOrd="0" destOrd="0" presId="urn:microsoft.com/office/officeart/2005/8/layout/bProcess3"/>
    <dgm:cxn modelId="{EA016F57-C18A-4A09-AF0B-1FA6A8AC16DB}" type="presOf" srcId="{60E7820C-BA59-450F-9F2E-FF3FE3EAB947}" destId="{DF4AA754-31C1-42EA-8D3B-D5C2CADC3520}" srcOrd="1" destOrd="0" presId="urn:microsoft.com/office/officeart/2005/8/layout/bProcess3"/>
    <dgm:cxn modelId="{BE924F57-521C-4316-97FB-BA3F566BE510}" type="presOf" srcId="{56E51457-8C51-45A0-83EE-04383B37710A}" destId="{AC5B33CC-4C22-4CA6-948A-99C06A6BBE91}" srcOrd="0" destOrd="0" presId="urn:microsoft.com/office/officeart/2005/8/layout/bProcess3"/>
    <dgm:cxn modelId="{A5FCB477-BB6F-4F44-B7F3-284D8B5FAE1A}" srcId="{BBC88BA8-813D-4701-80A2-A85F06C1F7D9}" destId="{B8B75B79-A9FF-4928-A886-7E624F4EAEA6}" srcOrd="10" destOrd="0" parTransId="{B65C385F-3967-4B87-898A-BAC97E29F990}" sibTransId="{B1032260-66F0-49B9-9AA9-C085DE2B31EC}"/>
    <dgm:cxn modelId="{CFCC6F7A-A74B-4EDE-AF2E-FAA62DF5E7B0}" srcId="{BBC88BA8-813D-4701-80A2-A85F06C1F7D9}" destId="{5131E3FD-8902-45A1-985D-4CA34AC5173D}" srcOrd="8" destOrd="0" parTransId="{A0BFC051-DBFA-442F-B137-B58902F9B796}" sibTransId="{60E7820C-BA59-450F-9F2E-FF3FE3EAB947}"/>
    <dgm:cxn modelId="{E65D6A7B-B5C5-471B-86D2-09E1DBEB95D2}" srcId="{BBC88BA8-813D-4701-80A2-A85F06C1F7D9}" destId="{5B7EF10B-E12A-487F-A8FA-47B15BC790BC}" srcOrd="7" destOrd="0" parTransId="{12BEDCC0-5ECE-48B4-ABA2-A90E80F23AD2}" sibTransId="{13FE248A-D9BD-41D0-938F-78934612038F}"/>
    <dgm:cxn modelId="{B5B4287F-8513-43E3-BBC3-2A8017CFA3F2}" type="presOf" srcId="{B54375C7-352C-49B8-BFD7-09282652DD3F}" destId="{D90EE78C-8B18-4BEC-BF39-E65849C06151}" srcOrd="0" destOrd="0" presId="urn:microsoft.com/office/officeart/2005/8/layout/bProcess3"/>
    <dgm:cxn modelId="{DB127D84-290C-4301-99B1-42E9D02E447F}" type="presOf" srcId="{5CA2758F-2BF8-4EB0-A034-EF68C5402DCA}" destId="{75152CB3-2A18-48E7-8DA3-C15C4E2F2ED4}" srcOrd="1" destOrd="0" presId="urn:microsoft.com/office/officeart/2005/8/layout/bProcess3"/>
    <dgm:cxn modelId="{EF47CA84-6C9F-45FC-B010-D0FBB824C2B1}" srcId="{BBC88BA8-813D-4701-80A2-A85F06C1F7D9}" destId="{72319160-662A-4172-8DCE-EBEE9E81A83E}" srcOrd="18" destOrd="0" parTransId="{FE0E46B8-800E-442D-8B99-A3184E007D1C}" sibTransId="{3F7DDBC1-6A9B-4D36-81E6-15A2EF22C743}"/>
    <dgm:cxn modelId="{8544278C-393F-4DD7-9F08-5C8FBF81E077}" srcId="{BBC88BA8-813D-4701-80A2-A85F06C1F7D9}" destId="{277B33D6-E977-41EF-8B47-4A886C095635}" srcOrd="3" destOrd="0" parTransId="{0DFB0218-C497-4424-8B53-1A5D69806F34}" sibTransId="{C1518869-720D-4DDD-ABD5-F6665E7A080F}"/>
    <dgm:cxn modelId="{D99BBF91-B8D3-473C-8FAE-03830A44A38D}" type="presOf" srcId="{5C2EBCCE-59EA-4E06-9CD0-3D05ED8646DD}" destId="{99D30D94-4A67-4883-B1D4-E119FE2470D0}" srcOrd="0" destOrd="0" presId="urn:microsoft.com/office/officeart/2005/8/layout/bProcess3"/>
    <dgm:cxn modelId="{DAA06B95-15F9-458D-A339-0680AC0984F2}" type="presOf" srcId="{B07B1FFE-9758-418A-8C2C-578977F210B5}" destId="{D31744BD-02DD-4D94-A78B-AA4B3A21EFD2}" srcOrd="0" destOrd="0" presId="urn:microsoft.com/office/officeart/2005/8/layout/bProcess3"/>
    <dgm:cxn modelId="{BCF8B896-90CD-4CA8-87A8-2F6D9FE78230}" srcId="{BBC88BA8-813D-4701-80A2-A85F06C1F7D9}" destId="{17818222-99C7-4F91-B137-0C1AC5E95175}" srcOrd="13" destOrd="0" parTransId="{51734094-5F05-4EC1-9525-492BCCDDBC71}" sibTransId="{E82824B2-1CA8-48D2-B3D3-49DE9A6402D3}"/>
    <dgm:cxn modelId="{FA3D6998-D873-41EE-AF25-A2A605E812E0}" type="presOf" srcId="{1369BE12-A368-42A5-836A-35F16BDAE42F}" destId="{AD7A2A43-826D-4968-A1C0-03ED4BCB63A5}" srcOrd="1" destOrd="0" presId="urn:microsoft.com/office/officeart/2005/8/layout/bProcess3"/>
    <dgm:cxn modelId="{E57D47A2-0AEF-4CE6-ACDC-3583A8305DD6}" type="presOf" srcId="{5131E3FD-8902-45A1-985D-4CA34AC5173D}" destId="{72ED393D-38AF-4C6E-BA60-9F891F516C41}" srcOrd="0" destOrd="0" presId="urn:microsoft.com/office/officeart/2005/8/layout/bProcess3"/>
    <dgm:cxn modelId="{F21C48A6-F3C3-4C44-932D-6D391FE242AD}" type="presOf" srcId="{72319160-662A-4172-8DCE-EBEE9E81A83E}" destId="{7AABB14E-FFD5-4811-B127-0690D3BFD944}" srcOrd="0" destOrd="0" presId="urn:microsoft.com/office/officeart/2005/8/layout/bProcess3"/>
    <dgm:cxn modelId="{43D185AC-FA5E-4AF0-B5DC-1B40739524B0}" type="presOf" srcId="{277B33D6-E977-41EF-8B47-4A886C095635}" destId="{85BD9C49-8380-4507-A13F-B2B2F041493B}" srcOrd="0" destOrd="0" presId="urn:microsoft.com/office/officeart/2005/8/layout/bProcess3"/>
    <dgm:cxn modelId="{6A3F8AB2-AFE8-43E3-B6C7-1371DA46B99B}" type="presOf" srcId="{17818222-99C7-4F91-B137-0C1AC5E95175}" destId="{3753C4EA-231B-4BAE-BD58-C43844C885F9}" srcOrd="0" destOrd="0" presId="urn:microsoft.com/office/officeart/2005/8/layout/bProcess3"/>
    <dgm:cxn modelId="{C91110B8-B64D-4F21-B10A-E916E2D7443F}" type="presOf" srcId="{B07B1FFE-9758-418A-8C2C-578977F210B5}" destId="{D3F439A0-560E-4A7D-A8BB-6BC297332B64}" srcOrd="1" destOrd="0" presId="urn:microsoft.com/office/officeart/2005/8/layout/bProcess3"/>
    <dgm:cxn modelId="{9EE576BA-554C-4DDE-B6C9-D0A206ABD072}" type="presOf" srcId="{5BBB4A9A-FE0F-4D06-8029-62A07721E992}" destId="{E54E0A8F-7887-4CBD-98FD-1871CCCE2FDA}" srcOrd="1" destOrd="0" presId="urn:microsoft.com/office/officeart/2005/8/layout/bProcess3"/>
    <dgm:cxn modelId="{97F4F7BE-BFDA-48EB-A07E-A81DC487CE11}" srcId="{BBC88BA8-813D-4701-80A2-A85F06C1F7D9}" destId="{82DF89BA-CB6E-4ABC-BB00-9E3362D6E887}" srcOrd="5" destOrd="0" parTransId="{E384ED41-D17E-4E6E-A354-0DF44B72165C}" sibTransId="{64BCDA1F-FA48-4932-88FE-09DDD16D2C43}"/>
    <dgm:cxn modelId="{17AA23C0-C510-49E3-B5D3-FF5170A33F7E}" type="presOf" srcId="{BBC88BA8-813D-4701-80A2-A85F06C1F7D9}" destId="{5665C4FA-9078-4E7B-8450-91C448B07F9B}" srcOrd="0" destOrd="0" presId="urn:microsoft.com/office/officeart/2005/8/layout/bProcess3"/>
    <dgm:cxn modelId="{9E694AC0-A83F-4B65-BD75-61FB6F1BCA78}" type="presOf" srcId="{3D016E3B-5AE3-4735-A959-3187EC3C1A7C}" destId="{5FC3837F-36FE-439F-8551-16F3DDFAC281}" srcOrd="1" destOrd="0" presId="urn:microsoft.com/office/officeart/2005/8/layout/bProcess3"/>
    <dgm:cxn modelId="{6D408BC1-C37A-4849-B5BD-7253E50EB160}" type="presOf" srcId="{6CC84134-A8FA-473E-86A0-4ACFEE95BC28}" destId="{6441C73A-28F6-431E-9543-D1A47F0EB3C6}" srcOrd="0" destOrd="0" presId="urn:microsoft.com/office/officeart/2005/8/layout/bProcess3"/>
    <dgm:cxn modelId="{4E4E18C2-D4D9-4A42-A88C-AAB54DAD9BA0}" type="presOf" srcId="{6CC84134-A8FA-473E-86A0-4ACFEE95BC28}" destId="{C09FFC9E-DD8D-4399-91D7-E883C0944BC9}" srcOrd="1" destOrd="0" presId="urn:microsoft.com/office/officeart/2005/8/layout/bProcess3"/>
    <dgm:cxn modelId="{562B40C8-2A2F-4AD3-9F9A-9D0A704A6EAF}" type="presOf" srcId="{81E065FC-F4BD-41B2-A8EC-19ADEA215467}" destId="{9E7EB5AD-C7FF-4351-BE8B-EDE9ECD3446E}" srcOrd="0" destOrd="0" presId="urn:microsoft.com/office/officeart/2005/8/layout/bProcess3"/>
    <dgm:cxn modelId="{2DD358CC-BDEE-4A52-92CA-B964C97DBAB0}" type="presOf" srcId="{18A750FE-4BDF-4D85-AE01-A18AD573A989}" destId="{4957957B-9E95-4294-8229-101D222D9924}" srcOrd="0" destOrd="0" presId="urn:microsoft.com/office/officeart/2005/8/layout/bProcess3"/>
    <dgm:cxn modelId="{7C101ACE-2709-4738-A3E6-B31620ACE6FE}" type="presOf" srcId="{D7AF6ABB-598C-43BB-AD47-68546C91DFEE}" destId="{0D294A7B-E846-4579-BBF2-7313BBAB9435}" srcOrd="0" destOrd="0" presId="urn:microsoft.com/office/officeart/2005/8/layout/bProcess3"/>
    <dgm:cxn modelId="{0DBB7ED0-67D0-4F78-9D88-8F378E4EF6B5}" type="presOf" srcId="{6BC4710B-BDF0-4977-9A01-FD58C2AFA51B}" destId="{2CC19992-F3FB-46D1-B238-65B04E09C692}" srcOrd="0" destOrd="0" presId="urn:microsoft.com/office/officeart/2005/8/layout/bProcess3"/>
    <dgm:cxn modelId="{45CAB4D1-BC6E-4830-AD43-B00F8F3BD32F}" type="presOf" srcId="{1DBB6BB4-CA59-4E25-AD33-F74A1805D142}" destId="{A574F236-E1DC-43FB-8FA4-41A5CB6BDF31}" srcOrd="0" destOrd="0" presId="urn:microsoft.com/office/officeart/2005/8/layout/bProcess3"/>
    <dgm:cxn modelId="{3EA86CD6-3F5B-44A9-9C47-CC5523125079}" srcId="{BBC88BA8-813D-4701-80A2-A85F06C1F7D9}" destId="{D7AF6ABB-598C-43BB-AD47-68546C91DFEE}" srcOrd="16" destOrd="0" parTransId="{88C76B2B-160A-442C-9421-7DBD13F7931D}" sibTransId="{B54375C7-352C-49B8-BFD7-09282652DD3F}"/>
    <dgm:cxn modelId="{C92144D7-220C-4ED5-9902-2FD40CB941B9}" type="presOf" srcId="{78E484A6-0680-4F98-A0C0-919DF6D58FCB}" destId="{D5289F89-6E43-457A-9EC2-E3901245F2E1}" srcOrd="0" destOrd="0" presId="urn:microsoft.com/office/officeart/2005/8/layout/bProcess3"/>
    <dgm:cxn modelId="{8E0FACDB-80B2-4C42-B2F2-968CF8D7D09D}" srcId="{BBC88BA8-813D-4701-80A2-A85F06C1F7D9}" destId="{C9E72037-0455-4A0B-BE68-C384C4B2A2D1}" srcOrd="14" destOrd="0" parTransId="{5637F2CD-3E04-4B7B-ACA2-6762C826B9E5}" sibTransId="{5BBB4A9A-FE0F-4D06-8029-62A07721E992}"/>
    <dgm:cxn modelId="{0CC35ADC-8716-4834-AADA-A93E4D0344D3}" srcId="{BBC88BA8-813D-4701-80A2-A85F06C1F7D9}" destId="{1AF47194-77BE-4519-93D0-D545C860682B}" srcOrd="11" destOrd="0" parTransId="{98963EE4-C3AB-45F2-B80B-32C02D3320B7}" sibTransId="{3D016E3B-5AE3-4735-A959-3187EC3C1A7C}"/>
    <dgm:cxn modelId="{AED67EE6-FECF-450E-909A-03C5F102C8D1}" type="presOf" srcId="{C1518869-720D-4DDD-ABD5-F6665E7A080F}" destId="{D71AD047-1838-49F1-B4FF-07402F24EF42}" srcOrd="1" destOrd="0" presId="urn:microsoft.com/office/officeart/2005/8/layout/bProcess3"/>
    <dgm:cxn modelId="{731972E7-313B-4BE6-B096-984BA5449180}" type="presOf" srcId="{B8B75B79-A9FF-4928-A886-7E624F4EAEA6}" destId="{568FBED1-15C0-4A3B-A12C-32DD4BA864E3}" srcOrd="0" destOrd="0" presId="urn:microsoft.com/office/officeart/2005/8/layout/bProcess3"/>
    <dgm:cxn modelId="{F1D291E7-66C2-43CF-A25D-F128277764A7}" type="presOf" srcId="{09A4092C-2BC4-4995-AC0B-5D4EF7A9B7C9}" destId="{CF4C58B1-FCA0-44A0-B052-685C75CDE688}" srcOrd="0" destOrd="0" presId="urn:microsoft.com/office/officeart/2005/8/layout/bProcess3"/>
    <dgm:cxn modelId="{9114E5F3-3FD6-447B-8353-CBCB81FBA012}" srcId="{BBC88BA8-813D-4701-80A2-A85F06C1F7D9}" destId="{56E51457-8C51-45A0-83EE-04383B37710A}" srcOrd="1" destOrd="0" parTransId="{6B8FCBB0-8AB7-43D2-84F6-20CB48ECA584}" sibTransId="{6CC84134-A8FA-473E-86A0-4ACFEE95BC28}"/>
    <dgm:cxn modelId="{33FAA1F4-4FBA-4816-95C6-D31CE00A20C9}" srcId="{BBC88BA8-813D-4701-80A2-A85F06C1F7D9}" destId="{78E484A6-0680-4F98-A0C0-919DF6D58FCB}" srcOrd="12" destOrd="0" parTransId="{943565A4-97EB-44E1-9877-B0A0B9DC46A0}" sibTransId="{5C2EBCCE-59EA-4E06-9CD0-3D05ED8646DD}"/>
    <dgm:cxn modelId="{EF6E80FA-479A-43A5-9859-35BAF562CDB7}" type="presOf" srcId="{1369BE12-A368-42A5-836A-35F16BDAE42F}" destId="{B4EEB5AA-3664-46DD-88B4-4A65C7A7101A}" srcOrd="0" destOrd="0" presId="urn:microsoft.com/office/officeart/2005/8/layout/bProcess3"/>
    <dgm:cxn modelId="{3CDA6BFD-39CB-42F1-8088-1F78661D3255}" type="presOf" srcId="{7471132F-E8F5-474A-9A24-7C443C05E4CA}" destId="{6D06162A-E808-4435-84A6-0CF5C6CBA858}" srcOrd="0" destOrd="0" presId="urn:microsoft.com/office/officeart/2005/8/layout/bProcess3"/>
    <dgm:cxn modelId="{5A1C0A51-264E-4D45-B001-CDB463CA304D}" type="presParOf" srcId="{5665C4FA-9078-4E7B-8450-91C448B07F9B}" destId="{CF4C58B1-FCA0-44A0-B052-685C75CDE688}" srcOrd="0" destOrd="0" presId="urn:microsoft.com/office/officeart/2005/8/layout/bProcess3"/>
    <dgm:cxn modelId="{4F6F6ABD-79C2-4A35-BC1E-EC7728878D36}" type="presParOf" srcId="{5665C4FA-9078-4E7B-8450-91C448B07F9B}" destId="{626144AF-8905-46DD-9377-2CA8C0899B8E}" srcOrd="1" destOrd="0" presId="urn:microsoft.com/office/officeart/2005/8/layout/bProcess3"/>
    <dgm:cxn modelId="{097DCBE1-3B6B-4208-86C3-903F9A367B41}" type="presParOf" srcId="{626144AF-8905-46DD-9377-2CA8C0899B8E}" destId="{CCF57BED-33B5-4B36-B14B-A3E745591E0C}" srcOrd="0" destOrd="0" presId="urn:microsoft.com/office/officeart/2005/8/layout/bProcess3"/>
    <dgm:cxn modelId="{B961BD0B-65CB-40CF-8CD5-69A558097769}" type="presParOf" srcId="{5665C4FA-9078-4E7B-8450-91C448B07F9B}" destId="{AC5B33CC-4C22-4CA6-948A-99C06A6BBE91}" srcOrd="2" destOrd="0" presId="urn:microsoft.com/office/officeart/2005/8/layout/bProcess3"/>
    <dgm:cxn modelId="{15C87C41-0FDF-4CEC-A720-9E774475246A}" type="presParOf" srcId="{5665C4FA-9078-4E7B-8450-91C448B07F9B}" destId="{6441C73A-28F6-431E-9543-D1A47F0EB3C6}" srcOrd="3" destOrd="0" presId="urn:microsoft.com/office/officeart/2005/8/layout/bProcess3"/>
    <dgm:cxn modelId="{80D130BF-7F8C-42CA-8A26-3B55E166568E}" type="presParOf" srcId="{6441C73A-28F6-431E-9543-D1A47F0EB3C6}" destId="{C09FFC9E-DD8D-4399-91D7-E883C0944BC9}" srcOrd="0" destOrd="0" presId="urn:microsoft.com/office/officeart/2005/8/layout/bProcess3"/>
    <dgm:cxn modelId="{88613E4F-6F98-4242-85C5-E9EF566354CC}" type="presParOf" srcId="{5665C4FA-9078-4E7B-8450-91C448B07F9B}" destId="{A592CA32-8237-4FF2-990F-E2B570A77828}" srcOrd="4" destOrd="0" presId="urn:microsoft.com/office/officeart/2005/8/layout/bProcess3"/>
    <dgm:cxn modelId="{C900255E-8019-4F2D-A525-A8C8FECC6B65}" type="presParOf" srcId="{5665C4FA-9078-4E7B-8450-91C448B07F9B}" destId="{B4EEB5AA-3664-46DD-88B4-4A65C7A7101A}" srcOrd="5" destOrd="0" presId="urn:microsoft.com/office/officeart/2005/8/layout/bProcess3"/>
    <dgm:cxn modelId="{E6C3BFDA-0B65-4592-9192-C2353BCC6202}" type="presParOf" srcId="{B4EEB5AA-3664-46DD-88B4-4A65C7A7101A}" destId="{AD7A2A43-826D-4968-A1C0-03ED4BCB63A5}" srcOrd="0" destOrd="0" presId="urn:microsoft.com/office/officeart/2005/8/layout/bProcess3"/>
    <dgm:cxn modelId="{A40413FB-1F98-4B3D-B36C-E7023972E1D6}" type="presParOf" srcId="{5665C4FA-9078-4E7B-8450-91C448B07F9B}" destId="{85BD9C49-8380-4507-A13F-B2B2F041493B}" srcOrd="6" destOrd="0" presId="urn:microsoft.com/office/officeart/2005/8/layout/bProcess3"/>
    <dgm:cxn modelId="{E0745C94-5632-4DE0-9FDE-6047C3B5827E}" type="presParOf" srcId="{5665C4FA-9078-4E7B-8450-91C448B07F9B}" destId="{445E6A56-C35B-4F5A-A2F2-4AF646ED8ECA}" srcOrd="7" destOrd="0" presId="urn:microsoft.com/office/officeart/2005/8/layout/bProcess3"/>
    <dgm:cxn modelId="{C325C7AB-BC58-4687-BFA6-C6DF742D7ED5}" type="presParOf" srcId="{445E6A56-C35B-4F5A-A2F2-4AF646ED8ECA}" destId="{D71AD047-1838-49F1-B4FF-07402F24EF42}" srcOrd="0" destOrd="0" presId="urn:microsoft.com/office/officeart/2005/8/layout/bProcess3"/>
    <dgm:cxn modelId="{AEAB97D3-A497-4296-B6BB-FFF451179EC4}" type="presParOf" srcId="{5665C4FA-9078-4E7B-8450-91C448B07F9B}" destId="{4957957B-9E95-4294-8229-101D222D9924}" srcOrd="8" destOrd="0" presId="urn:microsoft.com/office/officeart/2005/8/layout/bProcess3"/>
    <dgm:cxn modelId="{94F466E2-79C3-4ACF-A1A1-0DE6D1CB3D04}" type="presParOf" srcId="{5665C4FA-9078-4E7B-8450-91C448B07F9B}" destId="{2CC19992-F3FB-46D1-B238-65B04E09C692}" srcOrd="9" destOrd="0" presId="urn:microsoft.com/office/officeart/2005/8/layout/bProcess3"/>
    <dgm:cxn modelId="{15575950-D63E-42E5-9B5B-32C5C89F20CD}" type="presParOf" srcId="{2CC19992-F3FB-46D1-B238-65B04E09C692}" destId="{1E330EA3-1E06-4309-BE35-83F9F9049280}" srcOrd="0" destOrd="0" presId="urn:microsoft.com/office/officeart/2005/8/layout/bProcess3"/>
    <dgm:cxn modelId="{F9CEC483-263F-4CEC-B8FE-55A5C9FE529B}" type="presParOf" srcId="{5665C4FA-9078-4E7B-8450-91C448B07F9B}" destId="{235FA126-5682-4E52-B064-798952676D94}" srcOrd="10" destOrd="0" presId="urn:microsoft.com/office/officeart/2005/8/layout/bProcess3"/>
    <dgm:cxn modelId="{29EC62A4-63AF-46D9-BA8A-9E711BEA3227}" type="presParOf" srcId="{5665C4FA-9078-4E7B-8450-91C448B07F9B}" destId="{0F7BE44B-8731-46E2-9A07-CF7665D03910}" srcOrd="11" destOrd="0" presId="urn:microsoft.com/office/officeart/2005/8/layout/bProcess3"/>
    <dgm:cxn modelId="{C0CDA8FB-6AF5-49AA-8C9C-1C464C15F3D4}" type="presParOf" srcId="{0F7BE44B-8731-46E2-9A07-CF7665D03910}" destId="{75A4F2EA-F25E-4E70-8CCA-1B02061BACC8}" srcOrd="0" destOrd="0" presId="urn:microsoft.com/office/officeart/2005/8/layout/bProcess3"/>
    <dgm:cxn modelId="{282AD82C-4A55-4C25-8AF2-0D3FFD8362A8}" type="presParOf" srcId="{5665C4FA-9078-4E7B-8450-91C448B07F9B}" destId="{9E7EB5AD-C7FF-4351-BE8B-EDE9ECD3446E}" srcOrd="12" destOrd="0" presId="urn:microsoft.com/office/officeart/2005/8/layout/bProcess3"/>
    <dgm:cxn modelId="{8A149E7E-6C31-426D-96D2-48816986B0BA}" type="presParOf" srcId="{5665C4FA-9078-4E7B-8450-91C448B07F9B}" destId="{181B71CD-BEEE-4F97-B879-A22441692588}" srcOrd="13" destOrd="0" presId="urn:microsoft.com/office/officeart/2005/8/layout/bProcess3"/>
    <dgm:cxn modelId="{651864E9-2E60-44CA-ABA2-5B1AA3122236}" type="presParOf" srcId="{181B71CD-BEEE-4F97-B879-A22441692588}" destId="{E4AF91E9-3CA5-4403-A5A0-1E22C89993FD}" srcOrd="0" destOrd="0" presId="urn:microsoft.com/office/officeart/2005/8/layout/bProcess3"/>
    <dgm:cxn modelId="{F1684AC2-1B3A-486B-BED0-9AE0A8324F30}" type="presParOf" srcId="{5665C4FA-9078-4E7B-8450-91C448B07F9B}" destId="{B21F64AA-4DA8-4106-8982-B857DF2E4095}" srcOrd="14" destOrd="0" presId="urn:microsoft.com/office/officeart/2005/8/layout/bProcess3"/>
    <dgm:cxn modelId="{0C65D34F-6B26-4F84-B478-1B451BEA039E}" type="presParOf" srcId="{5665C4FA-9078-4E7B-8450-91C448B07F9B}" destId="{B0C09D3D-B8EE-407E-89C6-BBF96D9A1529}" srcOrd="15" destOrd="0" presId="urn:microsoft.com/office/officeart/2005/8/layout/bProcess3"/>
    <dgm:cxn modelId="{EFD7884C-B145-4439-AD1A-24F2876F14CE}" type="presParOf" srcId="{B0C09D3D-B8EE-407E-89C6-BBF96D9A1529}" destId="{BF6507EC-D3F8-4DD6-9D4F-71DE69CD8E4D}" srcOrd="0" destOrd="0" presId="urn:microsoft.com/office/officeart/2005/8/layout/bProcess3"/>
    <dgm:cxn modelId="{E334C0A4-944B-4709-8219-E8C56C1F21A2}" type="presParOf" srcId="{5665C4FA-9078-4E7B-8450-91C448B07F9B}" destId="{72ED393D-38AF-4C6E-BA60-9F891F516C41}" srcOrd="16" destOrd="0" presId="urn:microsoft.com/office/officeart/2005/8/layout/bProcess3"/>
    <dgm:cxn modelId="{9F34DC99-AA15-4AF1-80A3-6982879EFA6D}" type="presParOf" srcId="{5665C4FA-9078-4E7B-8450-91C448B07F9B}" destId="{7650BF17-F637-49F8-BE1A-0CAB6DCD72E5}" srcOrd="17" destOrd="0" presId="urn:microsoft.com/office/officeart/2005/8/layout/bProcess3"/>
    <dgm:cxn modelId="{1AF5DB63-6C7B-40D3-8FC0-65CF048EFF84}" type="presParOf" srcId="{7650BF17-F637-49F8-BE1A-0CAB6DCD72E5}" destId="{DF4AA754-31C1-42EA-8D3B-D5C2CADC3520}" srcOrd="0" destOrd="0" presId="urn:microsoft.com/office/officeart/2005/8/layout/bProcess3"/>
    <dgm:cxn modelId="{F619BA41-650C-4CC3-B0FB-BCA85E9F2095}" type="presParOf" srcId="{5665C4FA-9078-4E7B-8450-91C448B07F9B}" destId="{A574F236-E1DC-43FB-8FA4-41A5CB6BDF31}" srcOrd="18" destOrd="0" presId="urn:microsoft.com/office/officeart/2005/8/layout/bProcess3"/>
    <dgm:cxn modelId="{454BA162-C0FA-476A-A8BF-FC57A4779256}" type="presParOf" srcId="{5665C4FA-9078-4E7B-8450-91C448B07F9B}" destId="{D31744BD-02DD-4D94-A78B-AA4B3A21EFD2}" srcOrd="19" destOrd="0" presId="urn:microsoft.com/office/officeart/2005/8/layout/bProcess3"/>
    <dgm:cxn modelId="{B6593677-DC40-4564-A2B6-04D4A9E40FBA}" type="presParOf" srcId="{D31744BD-02DD-4D94-A78B-AA4B3A21EFD2}" destId="{D3F439A0-560E-4A7D-A8BB-6BC297332B64}" srcOrd="0" destOrd="0" presId="urn:microsoft.com/office/officeart/2005/8/layout/bProcess3"/>
    <dgm:cxn modelId="{A4A0485C-38F8-45FB-982F-D436CCE02426}" type="presParOf" srcId="{5665C4FA-9078-4E7B-8450-91C448B07F9B}" destId="{568FBED1-15C0-4A3B-A12C-32DD4BA864E3}" srcOrd="20" destOrd="0" presId="urn:microsoft.com/office/officeart/2005/8/layout/bProcess3"/>
    <dgm:cxn modelId="{C5C51805-0F16-44F0-AC44-C7023E440F7C}" type="presParOf" srcId="{5665C4FA-9078-4E7B-8450-91C448B07F9B}" destId="{622709F2-D539-4B60-A917-266D483CFBC9}" srcOrd="21" destOrd="0" presId="urn:microsoft.com/office/officeart/2005/8/layout/bProcess3"/>
    <dgm:cxn modelId="{97088A6C-C53C-43F7-AE8D-58CE848A1175}" type="presParOf" srcId="{622709F2-D539-4B60-A917-266D483CFBC9}" destId="{DA16A237-A8EB-4077-A266-1112B2D30704}" srcOrd="0" destOrd="0" presId="urn:microsoft.com/office/officeart/2005/8/layout/bProcess3"/>
    <dgm:cxn modelId="{0B1BEB24-DB39-4C15-BE5A-FF4F6784CAF9}" type="presParOf" srcId="{5665C4FA-9078-4E7B-8450-91C448B07F9B}" destId="{760E7476-1FBF-4999-B4E0-B6F0B2B5D611}" srcOrd="22" destOrd="0" presId="urn:microsoft.com/office/officeart/2005/8/layout/bProcess3"/>
    <dgm:cxn modelId="{7155840C-9D95-4043-B3C4-FD6CF1413C34}" type="presParOf" srcId="{5665C4FA-9078-4E7B-8450-91C448B07F9B}" destId="{51D8EDA3-ED6E-4676-8F4F-B3BF21DAAB9D}" srcOrd="23" destOrd="0" presId="urn:microsoft.com/office/officeart/2005/8/layout/bProcess3"/>
    <dgm:cxn modelId="{59D3B877-925D-4776-A963-5088449EAE6E}" type="presParOf" srcId="{51D8EDA3-ED6E-4676-8F4F-B3BF21DAAB9D}" destId="{5FC3837F-36FE-439F-8551-16F3DDFAC281}" srcOrd="0" destOrd="0" presId="urn:microsoft.com/office/officeart/2005/8/layout/bProcess3"/>
    <dgm:cxn modelId="{6236E830-F205-4215-9A24-76AA588738EC}" type="presParOf" srcId="{5665C4FA-9078-4E7B-8450-91C448B07F9B}" destId="{D5289F89-6E43-457A-9EC2-E3901245F2E1}" srcOrd="24" destOrd="0" presId="urn:microsoft.com/office/officeart/2005/8/layout/bProcess3"/>
    <dgm:cxn modelId="{EF03E011-5B67-4F8F-B45A-601E9FACDE15}" type="presParOf" srcId="{5665C4FA-9078-4E7B-8450-91C448B07F9B}" destId="{99D30D94-4A67-4883-B1D4-E119FE2470D0}" srcOrd="25" destOrd="0" presId="urn:microsoft.com/office/officeart/2005/8/layout/bProcess3"/>
    <dgm:cxn modelId="{477196D1-3CCB-44DD-B94C-728AD7F4798D}" type="presParOf" srcId="{99D30D94-4A67-4883-B1D4-E119FE2470D0}" destId="{AF4F2CA5-F99C-4BAE-A461-5834077A6E0F}" srcOrd="0" destOrd="0" presId="urn:microsoft.com/office/officeart/2005/8/layout/bProcess3"/>
    <dgm:cxn modelId="{34A6DE8A-79E4-4465-AF4B-DFEACAA89E0D}" type="presParOf" srcId="{5665C4FA-9078-4E7B-8450-91C448B07F9B}" destId="{3753C4EA-231B-4BAE-BD58-C43844C885F9}" srcOrd="26" destOrd="0" presId="urn:microsoft.com/office/officeart/2005/8/layout/bProcess3"/>
    <dgm:cxn modelId="{D0AF219F-C8C9-40A2-8278-6AAD48C8A5E0}" type="presParOf" srcId="{5665C4FA-9078-4E7B-8450-91C448B07F9B}" destId="{8BDED4F4-48A9-450A-BD45-72584F5A2DD1}" srcOrd="27" destOrd="0" presId="urn:microsoft.com/office/officeart/2005/8/layout/bProcess3"/>
    <dgm:cxn modelId="{3261435C-2A18-496A-94B3-8A8FB6D92E4C}" type="presParOf" srcId="{8BDED4F4-48A9-450A-BD45-72584F5A2DD1}" destId="{7F682B95-BDA9-432B-BF1D-A5C5F630586C}" srcOrd="0" destOrd="0" presId="urn:microsoft.com/office/officeart/2005/8/layout/bProcess3"/>
    <dgm:cxn modelId="{B5AA0AEE-41A6-44C4-A47C-6FE3CBD01D4B}" type="presParOf" srcId="{5665C4FA-9078-4E7B-8450-91C448B07F9B}" destId="{2F41B42B-16E2-4624-B1D3-FBAAC2C0419D}" srcOrd="28" destOrd="0" presId="urn:microsoft.com/office/officeart/2005/8/layout/bProcess3"/>
    <dgm:cxn modelId="{3DB48E49-10C1-456F-88FB-049BFB1C9AC3}" type="presParOf" srcId="{5665C4FA-9078-4E7B-8450-91C448B07F9B}" destId="{6CDE9BB5-C631-4AFF-8C6C-E3CDB724763E}" srcOrd="29" destOrd="0" presId="urn:microsoft.com/office/officeart/2005/8/layout/bProcess3"/>
    <dgm:cxn modelId="{C8E81411-E794-49C8-A62A-4CF05006D0DE}" type="presParOf" srcId="{6CDE9BB5-C631-4AFF-8C6C-E3CDB724763E}" destId="{E54E0A8F-7887-4CBD-98FD-1871CCCE2FDA}" srcOrd="0" destOrd="0" presId="urn:microsoft.com/office/officeart/2005/8/layout/bProcess3"/>
    <dgm:cxn modelId="{55CE6DAE-EAD7-44C5-91BC-08017896857C}" type="presParOf" srcId="{5665C4FA-9078-4E7B-8450-91C448B07F9B}" destId="{38ACF086-AEF1-4C62-B8B3-DEAD8892C9EC}" srcOrd="30" destOrd="0" presId="urn:microsoft.com/office/officeart/2005/8/layout/bProcess3"/>
    <dgm:cxn modelId="{D640C7DF-3AC2-4162-BC2F-23C179F68666}" type="presParOf" srcId="{5665C4FA-9078-4E7B-8450-91C448B07F9B}" destId="{B1396B9A-CA00-4296-9A0A-45922D1F7A7A}" srcOrd="31" destOrd="0" presId="urn:microsoft.com/office/officeart/2005/8/layout/bProcess3"/>
    <dgm:cxn modelId="{C98CE920-B352-43E4-8F33-1D4D62AB2F98}" type="presParOf" srcId="{B1396B9A-CA00-4296-9A0A-45922D1F7A7A}" destId="{2131663F-2DDB-4CC5-A66C-419EFDAAC1B0}" srcOrd="0" destOrd="0" presId="urn:microsoft.com/office/officeart/2005/8/layout/bProcess3"/>
    <dgm:cxn modelId="{2C474F38-FDDE-4113-BB1D-0EAFC5974AF4}" type="presParOf" srcId="{5665C4FA-9078-4E7B-8450-91C448B07F9B}" destId="{0D294A7B-E846-4579-BBF2-7313BBAB9435}" srcOrd="32" destOrd="0" presId="urn:microsoft.com/office/officeart/2005/8/layout/bProcess3"/>
    <dgm:cxn modelId="{E3185103-87D9-46FC-A91A-C66BCEF62EFD}" type="presParOf" srcId="{5665C4FA-9078-4E7B-8450-91C448B07F9B}" destId="{D90EE78C-8B18-4BEC-BF39-E65849C06151}" srcOrd="33" destOrd="0" presId="urn:microsoft.com/office/officeart/2005/8/layout/bProcess3"/>
    <dgm:cxn modelId="{01751274-471F-41D7-91B3-B1738F0BDC10}" type="presParOf" srcId="{D90EE78C-8B18-4BEC-BF39-E65849C06151}" destId="{E8A8DC93-7DE6-4A64-B86F-263870E2FE66}" srcOrd="0" destOrd="0" presId="urn:microsoft.com/office/officeart/2005/8/layout/bProcess3"/>
    <dgm:cxn modelId="{B158DF4B-5770-4A38-A632-20F6E21D657A}" type="presParOf" srcId="{5665C4FA-9078-4E7B-8450-91C448B07F9B}" destId="{6D06162A-E808-4435-84A6-0CF5C6CBA858}" srcOrd="34" destOrd="0" presId="urn:microsoft.com/office/officeart/2005/8/layout/bProcess3"/>
    <dgm:cxn modelId="{5484D8DE-C049-45AC-8631-B5DC0BA63F0F}" type="presParOf" srcId="{5665C4FA-9078-4E7B-8450-91C448B07F9B}" destId="{F6B70661-7C48-4CB3-9C1D-EC2459708772}" srcOrd="35" destOrd="0" presId="urn:microsoft.com/office/officeart/2005/8/layout/bProcess3"/>
    <dgm:cxn modelId="{8B3D78C8-02FD-4DCF-9B42-E7D1AB1EDA77}" type="presParOf" srcId="{F6B70661-7C48-4CB3-9C1D-EC2459708772}" destId="{75152CB3-2A18-48E7-8DA3-C15C4E2F2ED4}" srcOrd="0" destOrd="0" presId="urn:microsoft.com/office/officeart/2005/8/layout/bProcess3"/>
    <dgm:cxn modelId="{20830CAE-A823-4516-A1C6-5A2C6DA70EA1}" type="presParOf" srcId="{5665C4FA-9078-4E7B-8450-91C448B07F9B}" destId="{7AABB14E-FFD5-4811-B127-0690D3BFD944}" srcOrd="36" destOrd="0" presId="urn:microsoft.com/office/officeart/2005/8/layout/bProcess3"/>
  </dgm:cxnLst>
  <dgm:bg>
    <a:effectLst>
      <a:glow rad="63500">
        <a:schemeClr val="accent3">
          <a:satMod val="175000"/>
          <a:alpha val="4000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6144AF-8905-46DD-9377-2CA8C0899B8E}">
      <dsp:nvSpPr>
        <dsp:cNvPr id="0" name=""/>
        <dsp:cNvSpPr/>
      </dsp:nvSpPr>
      <dsp:spPr>
        <a:xfrm>
          <a:off x="2049793" y="428965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2206068" y="472879"/>
        <a:ext cx="18060" cy="3612"/>
      </dsp:txXfrm>
    </dsp:sp>
    <dsp:sp modelId="{CF4C58B1-FCA0-44A0-B052-685C75CDE688}">
      <dsp:nvSpPr>
        <dsp:cNvPr id="0" name=""/>
        <dsp:cNvSpPr/>
      </dsp:nvSpPr>
      <dsp:spPr>
        <a:xfrm>
          <a:off x="481113" y="3541"/>
          <a:ext cx="1570480" cy="942288"/>
        </a:xfrm>
        <a:prstGeom prst="rect">
          <a:avLst/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¿Que es la nube?</a:t>
          </a:r>
        </a:p>
      </dsp:txBody>
      <dsp:txXfrm>
        <a:off x="481113" y="3541"/>
        <a:ext cx="1570480" cy="942288"/>
      </dsp:txXfrm>
    </dsp:sp>
    <dsp:sp modelId="{6441C73A-28F6-431E-9543-D1A47F0EB3C6}">
      <dsp:nvSpPr>
        <dsp:cNvPr id="0" name=""/>
        <dsp:cNvSpPr/>
      </dsp:nvSpPr>
      <dsp:spPr>
        <a:xfrm>
          <a:off x="3981484" y="428965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4137759" y="472879"/>
        <a:ext cx="18060" cy="3612"/>
      </dsp:txXfrm>
    </dsp:sp>
    <dsp:sp modelId="{AC5B33CC-4C22-4CA6-948A-99C06A6BBE91}">
      <dsp:nvSpPr>
        <dsp:cNvPr id="0" name=""/>
        <dsp:cNvSpPr/>
      </dsp:nvSpPr>
      <dsp:spPr>
        <a:xfrm>
          <a:off x="2412803" y="3541"/>
          <a:ext cx="1570480" cy="942288"/>
        </a:xfrm>
        <a:prstGeom prst="rect">
          <a:avLst/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Introducción a GCP</a:t>
          </a:r>
        </a:p>
      </dsp:txBody>
      <dsp:txXfrm>
        <a:off x="2412803" y="3541"/>
        <a:ext cx="1570480" cy="942288"/>
      </dsp:txXfrm>
    </dsp:sp>
    <dsp:sp modelId="{B4EEB5AA-3664-46DD-88B4-4A65C7A7101A}">
      <dsp:nvSpPr>
        <dsp:cNvPr id="0" name=""/>
        <dsp:cNvSpPr/>
      </dsp:nvSpPr>
      <dsp:spPr>
        <a:xfrm>
          <a:off x="5913175" y="428965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6069450" y="472879"/>
        <a:ext cx="18060" cy="3612"/>
      </dsp:txXfrm>
    </dsp:sp>
    <dsp:sp modelId="{A592CA32-8237-4FF2-990F-E2B570A77828}">
      <dsp:nvSpPr>
        <dsp:cNvPr id="0" name=""/>
        <dsp:cNvSpPr/>
      </dsp:nvSpPr>
      <dsp:spPr>
        <a:xfrm>
          <a:off x="4344494" y="3541"/>
          <a:ext cx="1570480" cy="942288"/>
        </a:xfrm>
        <a:prstGeom prst="rect">
          <a:avLst/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Interactuando con GCP</a:t>
          </a:r>
        </a:p>
      </dsp:txBody>
      <dsp:txXfrm>
        <a:off x="4344494" y="3541"/>
        <a:ext cx="1570480" cy="942288"/>
      </dsp:txXfrm>
    </dsp:sp>
    <dsp:sp modelId="{445E6A56-C35B-4F5A-A2F2-4AF646ED8ECA}">
      <dsp:nvSpPr>
        <dsp:cNvPr id="0" name=""/>
        <dsp:cNvSpPr/>
      </dsp:nvSpPr>
      <dsp:spPr>
        <a:xfrm>
          <a:off x="7844866" y="428965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8001141" y="472879"/>
        <a:ext cx="18060" cy="3612"/>
      </dsp:txXfrm>
    </dsp:sp>
    <dsp:sp modelId="{85BD9C49-8380-4507-A13F-B2B2F041493B}">
      <dsp:nvSpPr>
        <dsp:cNvPr id="0" name=""/>
        <dsp:cNvSpPr/>
      </dsp:nvSpPr>
      <dsp:spPr>
        <a:xfrm>
          <a:off x="6276185" y="3541"/>
          <a:ext cx="1570480" cy="942288"/>
        </a:xfrm>
        <a:prstGeom prst="rect">
          <a:avLst/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1" kern="1200" dirty="0">
              <a:effectLst/>
            </a:rPr>
            <a:t>Jerarquia de recursos,  IAM</a:t>
          </a:r>
          <a:endParaRPr lang="es-CO" sz="1300" b="1" kern="1200" dirty="0">
            <a:effectLst/>
          </a:endParaRPr>
        </a:p>
      </dsp:txBody>
      <dsp:txXfrm>
        <a:off x="6276185" y="3541"/>
        <a:ext cx="1570480" cy="942288"/>
      </dsp:txXfrm>
    </dsp:sp>
    <dsp:sp modelId="{2CC19992-F3FB-46D1-B238-65B04E09C692}">
      <dsp:nvSpPr>
        <dsp:cNvPr id="0" name=""/>
        <dsp:cNvSpPr/>
      </dsp:nvSpPr>
      <dsp:spPr>
        <a:xfrm>
          <a:off x="1266353" y="944029"/>
          <a:ext cx="7726763" cy="330610"/>
        </a:xfrm>
        <a:custGeom>
          <a:avLst/>
          <a:gdLst/>
          <a:ahLst/>
          <a:cxnLst/>
          <a:rect l="0" t="0" r="0" b="0"/>
          <a:pathLst>
            <a:path>
              <a:moveTo>
                <a:pt x="7726763" y="0"/>
              </a:moveTo>
              <a:lnTo>
                <a:pt x="7726763" y="182405"/>
              </a:lnTo>
              <a:lnTo>
                <a:pt x="0" y="182405"/>
              </a:lnTo>
              <a:lnTo>
                <a:pt x="0" y="33061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4936354" y="1107528"/>
        <a:ext cx="386760" cy="3612"/>
      </dsp:txXfrm>
    </dsp:sp>
    <dsp:sp modelId="{4957957B-9E95-4294-8229-101D222D9924}">
      <dsp:nvSpPr>
        <dsp:cNvPr id="0" name=""/>
        <dsp:cNvSpPr/>
      </dsp:nvSpPr>
      <dsp:spPr>
        <a:xfrm>
          <a:off x="8207876" y="3541"/>
          <a:ext cx="1570480" cy="942288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Redes VPC</a:t>
          </a:r>
        </a:p>
      </dsp:txBody>
      <dsp:txXfrm>
        <a:off x="8207876" y="3541"/>
        <a:ext cx="1570480" cy="942288"/>
      </dsp:txXfrm>
    </dsp:sp>
    <dsp:sp modelId="{0F7BE44B-8731-46E2-9A07-CF7665D03910}">
      <dsp:nvSpPr>
        <dsp:cNvPr id="0" name=""/>
        <dsp:cNvSpPr/>
      </dsp:nvSpPr>
      <dsp:spPr>
        <a:xfrm>
          <a:off x="2049793" y="1732464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2206068" y="1776378"/>
        <a:ext cx="18060" cy="3612"/>
      </dsp:txXfrm>
    </dsp:sp>
    <dsp:sp modelId="{235FA126-5682-4E52-B064-798952676D94}">
      <dsp:nvSpPr>
        <dsp:cNvPr id="0" name=""/>
        <dsp:cNvSpPr/>
      </dsp:nvSpPr>
      <dsp:spPr>
        <a:xfrm>
          <a:off x="481113" y="1307040"/>
          <a:ext cx="1570480" cy="942288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Google Compute Engine  (GCE)</a:t>
          </a:r>
        </a:p>
      </dsp:txBody>
      <dsp:txXfrm>
        <a:off x="481113" y="1307040"/>
        <a:ext cx="1570480" cy="942288"/>
      </dsp:txXfrm>
    </dsp:sp>
    <dsp:sp modelId="{181B71CD-BEEE-4F97-B879-A22441692588}">
      <dsp:nvSpPr>
        <dsp:cNvPr id="0" name=""/>
        <dsp:cNvSpPr/>
      </dsp:nvSpPr>
      <dsp:spPr>
        <a:xfrm>
          <a:off x="3981484" y="1732464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4137759" y="1776378"/>
        <a:ext cx="18060" cy="3612"/>
      </dsp:txXfrm>
    </dsp:sp>
    <dsp:sp modelId="{9E7EB5AD-C7FF-4351-BE8B-EDE9ECD3446E}">
      <dsp:nvSpPr>
        <dsp:cNvPr id="0" name=""/>
        <dsp:cNvSpPr/>
      </dsp:nvSpPr>
      <dsp:spPr>
        <a:xfrm>
          <a:off x="2412803" y="1307040"/>
          <a:ext cx="1570480" cy="942288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Google App Engine – (GAE)</a:t>
          </a:r>
        </a:p>
      </dsp:txBody>
      <dsp:txXfrm>
        <a:off x="2412803" y="1307040"/>
        <a:ext cx="1570480" cy="942288"/>
      </dsp:txXfrm>
    </dsp:sp>
    <dsp:sp modelId="{B0C09D3D-B8EE-407E-89C6-BBF96D9A1529}">
      <dsp:nvSpPr>
        <dsp:cNvPr id="0" name=""/>
        <dsp:cNvSpPr/>
      </dsp:nvSpPr>
      <dsp:spPr>
        <a:xfrm>
          <a:off x="5913175" y="1732464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6069450" y="1776378"/>
        <a:ext cx="18060" cy="3612"/>
      </dsp:txXfrm>
    </dsp:sp>
    <dsp:sp modelId="{B21F64AA-4DA8-4106-8982-B857DF2E4095}">
      <dsp:nvSpPr>
        <dsp:cNvPr id="0" name=""/>
        <dsp:cNvSpPr/>
      </dsp:nvSpPr>
      <dsp:spPr>
        <a:xfrm>
          <a:off x="4344494" y="1307040"/>
          <a:ext cx="1570480" cy="942288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Google Kubernete Engine – (GKE)</a:t>
          </a:r>
        </a:p>
      </dsp:txBody>
      <dsp:txXfrm>
        <a:off x="4344494" y="1307040"/>
        <a:ext cx="1570480" cy="942288"/>
      </dsp:txXfrm>
    </dsp:sp>
    <dsp:sp modelId="{7650BF17-F637-49F8-BE1A-0CAB6DCD72E5}">
      <dsp:nvSpPr>
        <dsp:cNvPr id="0" name=""/>
        <dsp:cNvSpPr/>
      </dsp:nvSpPr>
      <dsp:spPr>
        <a:xfrm>
          <a:off x="7844866" y="1732464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8001141" y="1776378"/>
        <a:ext cx="18060" cy="3612"/>
      </dsp:txXfrm>
    </dsp:sp>
    <dsp:sp modelId="{72ED393D-38AF-4C6E-BA60-9F891F516C41}">
      <dsp:nvSpPr>
        <dsp:cNvPr id="0" name=""/>
        <dsp:cNvSpPr/>
      </dsp:nvSpPr>
      <dsp:spPr>
        <a:xfrm>
          <a:off x="6276185" y="1307040"/>
          <a:ext cx="1570480" cy="9422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Google Cloud Storage</a:t>
          </a:r>
        </a:p>
      </dsp:txBody>
      <dsp:txXfrm>
        <a:off x="6276185" y="1307040"/>
        <a:ext cx="1570480" cy="942288"/>
      </dsp:txXfrm>
    </dsp:sp>
    <dsp:sp modelId="{D31744BD-02DD-4D94-A78B-AA4B3A21EFD2}">
      <dsp:nvSpPr>
        <dsp:cNvPr id="0" name=""/>
        <dsp:cNvSpPr/>
      </dsp:nvSpPr>
      <dsp:spPr>
        <a:xfrm>
          <a:off x="1266353" y="2247528"/>
          <a:ext cx="7726763" cy="330610"/>
        </a:xfrm>
        <a:custGeom>
          <a:avLst/>
          <a:gdLst/>
          <a:ahLst/>
          <a:cxnLst/>
          <a:rect l="0" t="0" r="0" b="0"/>
          <a:pathLst>
            <a:path>
              <a:moveTo>
                <a:pt x="7726763" y="0"/>
              </a:moveTo>
              <a:lnTo>
                <a:pt x="7726763" y="182405"/>
              </a:lnTo>
              <a:lnTo>
                <a:pt x="0" y="182405"/>
              </a:lnTo>
              <a:lnTo>
                <a:pt x="0" y="33061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4936354" y="2411027"/>
        <a:ext cx="386760" cy="3612"/>
      </dsp:txXfrm>
    </dsp:sp>
    <dsp:sp modelId="{A574F236-E1DC-43FB-8FA4-41A5CB6BDF31}">
      <dsp:nvSpPr>
        <dsp:cNvPr id="0" name=""/>
        <dsp:cNvSpPr/>
      </dsp:nvSpPr>
      <dsp:spPr>
        <a:xfrm>
          <a:off x="8207876" y="1307040"/>
          <a:ext cx="1570480" cy="9422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Google Cloud </a:t>
          </a:r>
          <a:r>
            <a:rPr lang="es-CO" sz="1300" b="1" kern="1200" dirty="0" err="1">
              <a:effectLst/>
            </a:rPr>
            <a:t>Sql</a:t>
          </a:r>
          <a:r>
            <a:rPr lang="es-CO" sz="1300" b="1" kern="1200" dirty="0">
              <a:effectLst/>
            </a:rPr>
            <a:t> – Google Cloud </a:t>
          </a:r>
          <a:r>
            <a:rPr lang="es-CO" sz="1300" b="1" kern="1200" dirty="0" err="1">
              <a:effectLst/>
            </a:rPr>
            <a:t>Spanner</a:t>
          </a:r>
          <a:endParaRPr lang="es-CO" sz="1300" b="1" kern="1200" dirty="0">
            <a:effectLst/>
          </a:endParaRPr>
        </a:p>
      </dsp:txBody>
      <dsp:txXfrm>
        <a:off x="8207876" y="1307040"/>
        <a:ext cx="1570480" cy="942288"/>
      </dsp:txXfrm>
    </dsp:sp>
    <dsp:sp modelId="{622709F2-D539-4B60-A917-266D483CFBC9}">
      <dsp:nvSpPr>
        <dsp:cNvPr id="0" name=""/>
        <dsp:cNvSpPr/>
      </dsp:nvSpPr>
      <dsp:spPr>
        <a:xfrm>
          <a:off x="2049793" y="3035962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2206068" y="3079876"/>
        <a:ext cx="18060" cy="3612"/>
      </dsp:txXfrm>
    </dsp:sp>
    <dsp:sp modelId="{568FBED1-15C0-4A3B-A12C-32DD4BA864E3}">
      <dsp:nvSpPr>
        <dsp:cNvPr id="0" name=""/>
        <dsp:cNvSpPr/>
      </dsp:nvSpPr>
      <dsp:spPr>
        <a:xfrm>
          <a:off x="481113" y="2610538"/>
          <a:ext cx="1570480" cy="9422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Google Cloud </a:t>
          </a:r>
          <a:r>
            <a:rPr lang="es-CO" sz="1300" b="1" kern="1200" dirty="0" err="1">
              <a:effectLst/>
            </a:rPr>
            <a:t>Firestore</a:t>
          </a:r>
          <a:r>
            <a:rPr lang="es-CO" sz="1300" b="1" kern="1200" dirty="0">
              <a:effectLst/>
            </a:rPr>
            <a:t> – Google Cloud </a:t>
          </a:r>
          <a:r>
            <a:rPr lang="es-CO" sz="1300" b="1" kern="1200" dirty="0" err="1">
              <a:effectLst/>
            </a:rPr>
            <a:t>Bigtable</a:t>
          </a:r>
          <a:endParaRPr lang="es-CO" sz="1300" b="1" kern="1200" dirty="0">
            <a:effectLst/>
          </a:endParaRPr>
        </a:p>
      </dsp:txBody>
      <dsp:txXfrm>
        <a:off x="481113" y="2610538"/>
        <a:ext cx="1570480" cy="942288"/>
      </dsp:txXfrm>
    </dsp:sp>
    <dsp:sp modelId="{51D8EDA3-ED6E-4676-8F4F-B3BF21DAAB9D}">
      <dsp:nvSpPr>
        <dsp:cNvPr id="0" name=""/>
        <dsp:cNvSpPr/>
      </dsp:nvSpPr>
      <dsp:spPr>
        <a:xfrm>
          <a:off x="3981484" y="3035962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4137759" y="3079876"/>
        <a:ext cx="18060" cy="3612"/>
      </dsp:txXfrm>
    </dsp:sp>
    <dsp:sp modelId="{760E7476-1FBF-4999-B4E0-B6F0B2B5D611}">
      <dsp:nvSpPr>
        <dsp:cNvPr id="0" name=""/>
        <dsp:cNvSpPr/>
      </dsp:nvSpPr>
      <dsp:spPr>
        <a:xfrm>
          <a:off x="2412803" y="2610538"/>
          <a:ext cx="1570480" cy="9422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Google Cloud </a:t>
          </a:r>
          <a:r>
            <a:rPr lang="es-CO" sz="1300" b="1" kern="1200" dirty="0" err="1">
              <a:effectLst/>
            </a:rPr>
            <a:t>BigQuery</a:t>
          </a:r>
          <a:endParaRPr lang="es-CO" sz="1300" b="1" kern="1200" dirty="0">
            <a:effectLst/>
          </a:endParaRPr>
        </a:p>
      </dsp:txBody>
      <dsp:txXfrm>
        <a:off x="2412803" y="2610538"/>
        <a:ext cx="1570480" cy="942288"/>
      </dsp:txXfrm>
    </dsp:sp>
    <dsp:sp modelId="{99D30D94-4A67-4883-B1D4-E119FE2470D0}">
      <dsp:nvSpPr>
        <dsp:cNvPr id="0" name=""/>
        <dsp:cNvSpPr/>
      </dsp:nvSpPr>
      <dsp:spPr>
        <a:xfrm>
          <a:off x="5913175" y="3035962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6069450" y="3079876"/>
        <a:ext cx="18060" cy="3612"/>
      </dsp:txXfrm>
    </dsp:sp>
    <dsp:sp modelId="{D5289F89-6E43-457A-9EC2-E3901245F2E1}">
      <dsp:nvSpPr>
        <dsp:cNvPr id="0" name=""/>
        <dsp:cNvSpPr/>
      </dsp:nvSpPr>
      <dsp:spPr>
        <a:xfrm>
          <a:off x="4344494" y="2610538"/>
          <a:ext cx="1570480" cy="942288"/>
        </a:xfrm>
        <a:prstGeom prst="rect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Pub/Sub, Google Cloud Function, Google Cloud Run</a:t>
          </a:r>
        </a:p>
      </dsp:txBody>
      <dsp:txXfrm>
        <a:off x="4344494" y="2610538"/>
        <a:ext cx="1570480" cy="942288"/>
      </dsp:txXfrm>
    </dsp:sp>
    <dsp:sp modelId="{8BDED4F4-48A9-450A-BD45-72584F5A2DD1}">
      <dsp:nvSpPr>
        <dsp:cNvPr id="0" name=""/>
        <dsp:cNvSpPr/>
      </dsp:nvSpPr>
      <dsp:spPr>
        <a:xfrm>
          <a:off x="7844866" y="3035962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8001141" y="3079876"/>
        <a:ext cx="18060" cy="3612"/>
      </dsp:txXfrm>
    </dsp:sp>
    <dsp:sp modelId="{3753C4EA-231B-4BAE-BD58-C43844C885F9}">
      <dsp:nvSpPr>
        <dsp:cNvPr id="0" name=""/>
        <dsp:cNvSpPr/>
      </dsp:nvSpPr>
      <dsp:spPr>
        <a:xfrm>
          <a:off x="6276185" y="2610538"/>
          <a:ext cx="1570480" cy="942288"/>
        </a:xfrm>
        <a:prstGeom prst="rect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Load Balancing - </a:t>
          </a:r>
          <a:r>
            <a:rPr lang="es-CO" sz="1300" b="1" kern="1200" dirty="0" err="1">
              <a:effectLst/>
            </a:rPr>
            <a:t>AutosCaling</a:t>
          </a:r>
          <a:endParaRPr lang="es-CO" sz="1300" b="1" kern="1200" dirty="0">
            <a:effectLst/>
          </a:endParaRPr>
        </a:p>
      </dsp:txBody>
      <dsp:txXfrm>
        <a:off x="6276185" y="2610538"/>
        <a:ext cx="1570480" cy="942288"/>
      </dsp:txXfrm>
    </dsp:sp>
    <dsp:sp modelId="{6CDE9BB5-C631-4AFF-8C6C-E3CDB724763E}">
      <dsp:nvSpPr>
        <dsp:cNvPr id="0" name=""/>
        <dsp:cNvSpPr/>
      </dsp:nvSpPr>
      <dsp:spPr>
        <a:xfrm>
          <a:off x="1266353" y="3551026"/>
          <a:ext cx="7726763" cy="330610"/>
        </a:xfrm>
        <a:custGeom>
          <a:avLst/>
          <a:gdLst/>
          <a:ahLst/>
          <a:cxnLst/>
          <a:rect l="0" t="0" r="0" b="0"/>
          <a:pathLst>
            <a:path>
              <a:moveTo>
                <a:pt x="7726763" y="0"/>
              </a:moveTo>
              <a:lnTo>
                <a:pt x="7726763" y="182405"/>
              </a:lnTo>
              <a:lnTo>
                <a:pt x="0" y="182405"/>
              </a:lnTo>
              <a:lnTo>
                <a:pt x="0" y="33061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4936354" y="3714526"/>
        <a:ext cx="386760" cy="3612"/>
      </dsp:txXfrm>
    </dsp:sp>
    <dsp:sp modelId="{2F41B42B-16E2-4624-B1D3-FBAAC2C0419D}">
      <dsp:nvSpPr>
        <dsp:cNvPr id="0" name=""/>
        <dsp:cNvSpPr/>
      </dsp:nvSpPr>
      <dsp:spPr>
        <a:xfrm>
          <a:off x="8207876" y="2610538"/>
          <a:ext cx="1570480" cy="942288"/>
        </a:xfrm>
        <a:prstGeom prst="rect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Cloud </a:t>
          </a:r>
          <a:r>
            <a:rPr lang="es-CO" sz="1300" b="1" kern="1200" dirty="0" err="1">
              <a:effectLst/>
            </a:rPr>
            <a:t>Interconnect</a:t>
          </a:r>
          <a:r>
            <a:rPr lang="es-CO" sz="1300" b="1" kern="1200" dirty="0">
              <a:effectLst/>
            </a:rPr>
            <a:t> and </a:t>
          </a:r>
          <a:r>
            <a:rPr lang="es-CO" sz="1300" b="1" kern="1200" dirty="0" err="1">
              <a:effectLst/>
            </a:rPr>
            <a:t>Peering</a:t>
          </a:r>
          <a:r>
            <a:rPr lang="es-CO" sz="1300" b="1" kern="1200" dirty="0">
              <a:effectLst/>
            </a:rPr>
            <a:t>, Cloud CDN</a:t>
          </a:r>
        </a:p>
      </dsp:txBody>
      <dsp:txXfrm>
        <a:off x="8207876" y="2610538"/>
        <a:ext cx="1570480" cy="942288"/>
      </dsp:txXfrm>
    </dsp:sp>
    <dsp:sp modelId="{B1396B9A-CA00-4296-9A0A-45922D1F7A7A}">
      <dsp:nvSpPr>
        <dsp:cNvPr id="0" name=""/>
        <dsp:cNvSpPr/>
      </dsp:nvSpPr>
      <dsp:spPr>
        <a:xfrm>
          <a:off x="2049793" y="4339461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2206068" y="4383375"/>
        <a:ext cx="18060" cy="3612"/>
      </dsp:txXfrm>
    </dsp:sp>
    <dsp:sp modelId="{38ACF086-AEF1-4C62-B8B3-DEAD8892C9EC}">
      <dsp:nvSpPr>
        <dsp:cNvPr id="0" name=""/>
        <dsp:cNvSpPr/>
      </dsp:nvSpPr>
      <dsp:spPr>
        <a:xfrm>
          <a:off x="481113" y="3914037"/>
          <a:ext cx="1570480" cy="942288"/>
        </a:xfrm>
        <a:prstGeom prst="rect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Infraestructura como código – IAC</a:t>
          </a:r>
        </a:p>
      </dsp:txBody>
      <dsp:txXfrm>
        <a:off x="481113" y="3914037"/>
        <a:ext cx="1570480" cy="942288"/>
      </dsp:txXfrm>
    </dsp:sp>
    <dsp:sp modelId="{D90EE78C-8B18-4BEC-BF39-E65849C06151}">
      <dsp:nvSpPr>
        <dsp:cNvPr id="0" name=""/>
        <dsp:cNvSpPr/>
      </dsp:nvSpPr>
      <dsp:spPr>
        <a:xfrm>
          <a:off x="3981484" y="4339461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4137759" y="4383375"/>
        <a:ext cx="18060" cy="3612"/>
      </dsp:txXfrm>
    </dsp:sp>
    <dsp:sp modelId="{0D294A7B-E846-4579-BBF2-7313BBAB9435}">
      <dsp:nvSpPr>
        <dsp:cNvPr id="0" name=""/>
        <dsp:cNvSpPr/>
      </dsp:nvSpPr>
      <dsp:spPr>
        <a:xfrm>
          <a:off x="2412803" y="3914037"/>
          <a:ext cx="1570480" cy="942288"/>
        </a:xfrm>
        <a:prstGeom prst="rect">
          <a:avLst/>
        </a:prstGeom>
        <a:solidFill>
          <a:srgbClr val="C00000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Monitoring and Logging</a:t>
          </a:r>
        </a:p>
      </dsp:txBody>
      <dsp:txXfrm>
        <a:off x="2412803" y="3914037"/>
        <a:ext cx="1570480" cy="942288"/>
      </dsp:txXfrm>
    </dsp:sp>
    <dsp:sp modelId="{F6B70661-7C48-4CB3-9C1D-EC2459708772}">
      <dsp:nvSpPr>
        <dsp:cNvPr id="0" name=""/>
        <dsp:cNvSpPr/>
      </dsp:nvSpPr>
      <dsp:spPr>
        <a:xfrm>
          <a:off x="5913175" y="4339461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6069450" y="4383375"/>
        <a:ext cx="18060" cy="3612"/>
      </dsp:txXfrm>
    </dsp:sp>
    <dsp:sp modelId="{6D06162A-E808-4435-84A6-0CF5C6CBA858}">
      <dsp:nvSpPr>
        <dsp:cNvPr id="0" name=""/>
        <dsp:cNvSpPr/>
      </dsp:nvSpPr>
      <dsp:spPr>
        <a:xfrm>
          <a:off x="4344494" y="3914037"/>
          <a:ext cx="1570480" cy="942288"/>
        </a:xfrm>
        <a:prstGeom prst="rect">
          <a:avLst/>
        </a:prstGeom>
        <a:solidFill>
          <a:srgbClr val="C00000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Cloud </a:t>
          </a:r>
          <a:r>
            <a:rPr lang="es-CO" sz="1300" b="1" kern="1200" dirty="0" err="1">
              <a:effectLst/>
            </a:rPr>
            <a:t>Dataproc</a:t>
          </a:r>
          <a:r>
            <a:rPr lang="es-CO" sz="1300" b="1" kern="1200" dirty="0">
              <a:effectLst/>
            </a:rPr>
            <a:t> – Cloud </a:t>
          </a:r>
          <a:r>
            <a:rPr lang="es-CO" sz="1300" b="1" kern="1200" dirty="0" err="1">
              <a:effectLst/>
            </a:rPr>
            <a:t>Dataflow</a:t>
          </a:r>
          <a:endParaRPr lang="es-CO" sz="1300" b="1" kern="1200" dirty="0">
            <a:effectLst/>
          </a:endParaRPr>
        </a:p>
      </dsp:txBody>
      <dsp:txXfrm>
        <a:off x="4344494" y="3914037"/>
        <a:ext cx="1570480" cy="942288"/>
      </dsp:txXfrm>
    </dsp:sp>
    <dsp:sp modelId="{7AABB14E-FFD5-4811-B127-0690D3BFD944}">
      <dsp:nvSpPr>
        <dsp:cNvPr id="0" name=""/>
        <dsp:cNvSpPr/>
      </dsp:nvSpPr>
      <dsp:spPr>
        <a:xfrm>
          <a:off x="6276185" y="3914037"/>
          <a:ext cx="1570480" cy="942288"/>
        </a:xfrm>
        <a:prstGeom prst="rect">
          <a:avLst/>
        </a:prstGeom>
        <a:solidFill>
          <a:srgbClr val="43434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Cierre Diplomado</a:t>
          </a:r>
        </a:p>
      </dsp:txBody>
      <dsp:txXfrm>
        <a:off x="6276185" y="3914037"/>
        <a:ext cx="1570480" cy="9422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6144AF-8905-46DD-9377-2CA8C0899B8E}">
      <dsp:nvSpPr>
        <dsp:cNvPr id="0" name=""/>
        <dsp:cNvSpPr/>
      </dsp:nvSpPr>
      <dsp:spPr>
        <a:xfrm>
          <a:off x="2049793" y="428965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2206068" y="472879"/>
        <a:ext cx="18060" cy="3612"/>
      </dsp:txXfrm>
    </dsp:sp>
    <dsp:sp modelId="{CF4C58B1-FCA0-44A0-B052-685C75CDE688}">
      <dsp:nvSpPr>
        <dsp:cNvPr id="0" name=""/>
        <dsp:cNvSpPr/>
      </dsp:nvSpPr>
      <dsp:spPr>
        <a:xfrm>
          <a:off x="481113" y="3541"/>
          <a:ext cx="1570480" cy="942288"/>
        </a:xfrm>
        <a:prstGeom prst="rect">
          <a:avLst/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¿Que es la nube?</a:t>
          </a:r>
        </a:p>
      </dsp:txBody>
      <dsp:txXfrm>
        <a:off x="481113" y="3541"/>
        <a:ext cx="1570480" cy="942288"/>
      </dsp:txXfrm>
    </dsp:sp>
    <dsp:sp modelId="{6441C73A-28F6-431E-9543-D1A47F0EB3C6}">
      <dsp:nvSpPr>
        <dsp:cNvPr id="0" name=""/>
        <dsp:cNvSpPr/>
      </dsp:nvSpPr>
      <dsp:spPr>
        <a:xfrm>
          <a:off x="3981484" y="428965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4137759" y="472879"/>
        <a:ext cx="18060" cy="3612"/>
      </dsp:txXfrm>
    </dsp:sp>
    <dsp:sp modelId="{AC5B33CC-4C22-4CA6-948A-99C06A6BBE91}">
      <dsp:nvSpPr>
        <dsp:cNvPr id="0" name=""/>
        <dsp:cNvSpPr/>
      </dsp:nvSpPr>
      <dsp:spPr>
        <a:xfrm>
          <a:off x="2412803" y="3541"/>
          <a:ext cx="1570480" cy="942288"/>
        </a:xfrm>
        <a:prstGeom prst="rect">
          <a:avLst/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Introducción a GCP</a:t>
          </a:r>
        </a:p>
      </dsp:txBody>
      <dsp:txXfrm>
        <a:off x="2412803" y="3541"/>
        <a:ext cx="1570480" cy="942288"/>
      </dsp:txXfrm>
    </dsp:sp>
    <dsp:sp modelId="{B4EEB5AA-3664-46DD-88B4-4A65C7A7101A}">
      <dsp:nvSpPr>
        <dsp:cNvPr id="0" name=""/>
        <dsp:cNvSpPr/>
      </dsp:nvSpPr>
      <dsp:spPr>
        <a:xfrm>
          <a:off x="5913175" y="428965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6069450" y="472879"/>
        <a:ext cx="18060" cy="3612"/>
      </dsp:txXfrm>
    </dsp:sp>
    <dsp:sp modelId="{A592CA32-8237-4FF2-990F-E2B570A77828}">
      <dsp:nvSpPr>
        <dsp:cNvPr id="0" name=""/>
        <dsp:cNvSpPr/>
      </dsp:nvSpPr>
      <dsp:spPr>
        <a:xfrm>
          <a:off x="4344494" y="3541"/>
          <a:ext cx="1570480" cy="942288"/>
        </a:xfrm>
        <a:prstGeom prst="rect">
          <a:avLst/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Interactuando con GCP</a:t>
          </a:r>
        </a:p>
      </dsp:txBody>
      <dsp:txXfrm>
        <a:off x="4344494" y="3541"/>
        <a:ext cx="1570480" cy="942288"/>
      </dsp:txXfrm>
    </dsp:sp>
    <dsp:sp modelId="{445E6A56-C35B-4F5A-A2F2-4AF646ED8ECA}">
      <dsp:nvSpPr>
        <dsp:cNvPr id="0" name=""/>
        <dsp:cNvSpPr/>
      </dsp:nvSpPr>
      <dsp:spPr>
        <a:xfrm>
          <a:off x="7844866" y="428965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8001141" y="472879"/>
        <a:ext cx="18060" cy="3612"/>
      </dsp:txXfrm>
    </dsp:sp>
    <dsp:sp modelId="{85BD9C49-8380-4507-A13F-B2B2F041493B}">
      <dsp:nvSpPr>
        <dsp:cNvPr id="0" name=""/>
        <dsp:cNvSpPr/>
      </dsp:nvSpPr>
      <dsp:spPr>
        <a:xfrm>
          <a:off x="6276185" y="3541"/>
          <a:ext cx="1570480" cy="942288"/>
        </a:xfrm>
        <a:prstGeom prst="rect">
          <a:avLst/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1" kern="1200" dirty="0">
              <a:effectLst/>
            </a:rPr>
            <a:t>Jerarquia de recursos,  IAM</a:t>
          </a:r>
          <a:endParaRPr lang="es-CO" sz="1300" b="1" kern="1200" dirty="0">
            <a:effectLst/>
          </a:endParaRPr>
        </a:p>
      </dsp:txBody>
      <dsp:txXfrm>
        <a:off x="6276185" y="3541"/>
        <a:ext cx="1570480" cy="942288"/>
      </dsp:txXfrm>
    </dsp:sp>
    <dsp:sp modelId="{2CC19992-F3FB-46D1-B238-65B04E09C692}">
      <dsp:nvSpPr>
        <dsp:cNvPr id="0" name=""/>
        <dsp:cNvSpPr/>
      </dsp:nvSpPr>
      <dsp:spPr>
        <a:xfrm>
          <a:off x="1266353" y="944029"/>
          <a:ext cx="7726763" cy="330610"/>
        </a:xfrm>
        <a:custGeom>
          <a:avLst/>
          <a:gdLst/>
          <a:ahLst/>
          <a:cxnLst/>
          <a:rect l="0" t="0" r="0" b="0"/>
          <a:pathLst>
            <a:path>
              <a:moveTo>
                <a:pt x="7726763" y="0"/>
              </a:moveTo>
              <a:lnTo>
                <a:pt x="7726763" y="182405"/>
              </a:lnTo>
              <a:lnTo>
                <a:pt x="0" y="182405"/>
              </a:lnTo>
              <a:lnTo>
                <a:pt x="0" y="33061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4936354" y="1107528"/>
        <a:ext cx="386760" cy="3612"/>
      </dsp:txXfrm>
    </dsp:sp>
    <dsp:sp modelId="{4957957B-9E95-4294-8229-101D222D9924}">
      <dsp:nvSpPr>
        <dsp:cNvPr id="0" name=""/>
        <dsp:cNvSpPr/>
      </dsp:nvSpPr>
      <dsp:spPr>
        <a:xfrm>
          <a:off x="8207876" y="3541"/>
          <a:ext cx="1570480" cy="942288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Redes VPC</a:t>
          </a:r>
        </a:p>
      </dsp:txBody>
      <dsp:txXfrm>
        <a:off x="8207876" y="3541"/>
        <a:ext cx="1570480" cy="942288"/>
      </dsp:txXfrm>
    </dsp:sp>
    <dsp:sp modelId="{0F7BE44B-8731-46E2-9A07-CF7665D03910}">
      <dsp:nvSpPr>
        <dsp:cNvPr id="0" name=""/>
        <dsp:cNvSpPr/>
      </dsp:nvSpPr>
      <dsp:spPr>
        <a:xfrm>
          <a:off x="2049793" y="1732464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2206068" y="1776378"/>
        <a:ext cx="18060" cy="3612"/>
      </dsp:txXfrm>
    </dsp:sp>
    <dsp:sp modelId="{235FA126-5682-4E52-B064-798952676D94}">
      <dsp:nvSpPr>
        <dsp:cNvPr id="0" name=""/>
        <dsp:cNvSpPr/>
      </dsp:nvSpPr>
      <dsp:spPr>
        <a:xfrm>
          <a:off x="481113" y="1307040"/>
          <a:ext cx="1570480" cy="942288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Google Compute Engine  (GCE)</a:t>
          </a:r>
        </a:p>
      </dsp:txBody>
      <dsp:txXfrm>
        <a:off x="481113" y="1307040"/>
        <a:ext cx="1570480" cy="942288"/>
      </dsp:txXfrm>
    </dsp:sp>
    <dsp:sp modelId="{181B71CD-BEEE-4F97-B879-A22441692588}">
      <dsp:nvSpPr>
        <dsp:cNvPr id="0" name=""/>
        <dsp:cNvSpPr/>
      </dsp:nvSpPr>
      <dsp:spPr>
        <a:xfrm>
          <a:off x="3981484" y="1732464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4137759" y="1776378"/>
        <a:ext cx="18060" cy="3612"/>
      </dsp:txXfrm>
    </dsp:sp>
    <dsp:sp modelId="{9E7EB5AD-C7FF-4351-BE8B-EDE9ECD3446E}">
      <dsp:nvSpPr>
        <dsp:cNvPr id="0" name=""/>
        <dsp:cNvSpPr/>
      </dsp:nvSpPr>
      <dsp:spPr>
        <a:xfrm>
          <a:off x="2412803" y="1307040"/>
          <a:ext cx="1570480" cy="942288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Google App Engine – (GAE)</a:t>
          </a:r>
        </a:p>
      </dsp:txBody>
      <dsp:txXfrm>
        <a:off x="2412803" y="1307040"/>
        <a:ext cx="1570480" cy="942288"/>
      </dsp:txXfrm>
    </dsp:sp>
    <dsp:sp modelId="{B0C09D3D-B8EE-407E-89C6-BBF96D9A1529}">
      <dsp:nvSpPr>
        <dsp:cNvPr id="0" name=""/>
        <dsp:cNvSpPr/>
      </dsp:nvSpPr>
      <dsp:spPr>
        <a:xfrm>
          <a:off x="5913175" y="1732464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6069450" y="1776378"/>
        <a:ext cx="18060" cy="3612"/>
      </dsp:txXfrm>
    </dsp:sp>
    <dsp:sp modelId="{B21F64AA-4DA8-4106-8982-B857DF2E4095}">
      <dsp:nvSpPr>
        <dsp:cNvPr id="0" name=""/>
        <dsp:cNvSpPr/>
      </dsp:nvSpPr>
      <dsp:spPr>
        <a:xfrm>
          <a:off x="4344494" y="1307040"/>
          <a:ext cx="1570480" cy="942288"/>
        </a:xfrm>
        <a:prstGeom prst="rect">
          <a:avLst/>
        </a:prstGeom>
        <a:solidFill>
          <a:schemeClr val="bg2">
            <a:lumMod val="90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Google Kubernete Engine – (GKE)</a:t>
          </a:r>
        </a:p>
      </dsp:txBody>
      <dsp:txXfrm>
        <a:off x="4344494" y="1307040"/>
        <a:ext cx="1570480" cy="942288"/>
      </dsp:txXfrm>
    </dsp:sp>
    <dsp:sp modelId="{7650BF17-F637-49F8-BE1A-0CAB6DCD72E5}">
      <dsp:nvSpPr>
        <dsp:cNvPr id="0" name=""/>
        <dsp:cNvSpPr/>
      </dsp:nvSpPr>
      <dsp:spPr>
        <a:xfrm>
          <a:off x="7844866" y="1732464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8001141" y="1776378"/>
        <a:ext cx="18060" cy="3612"/>
      </dsp:txXfrm>
    </dsp:sp>
    <dsp:sp modelId="{72ED393D-38AF-4C6E-BA60-9F891F516C41}">
      <dsp:nvSpPr>
        <dsp:cNvPr id="0" name=""/>
        <dsp:cNvSpPr/>
      </dsp:nvSpPr>
      <dsp:spPr>
        <a:xfrm>
          <a:off x="6276185" y="1307040"/>
          <a:ext cx="1570480" cy="942288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Google Cloud Storage</a:t>
          </a:r>
        </a:p>
      </dsp:txBody>
      <dsp:txXfrm>
        <a:off x="6276185" y="1307040"/>
        <a:ext cx="1570480" cy="942288"/>
      </dsp:txXfrm>
    </dsp:sp>
    <dsp:sp modelId="{D31744BD-02DD-4D94-A78B-AA4B3A21EFD2}">
      <dsp:nvSpPr>
        <dsp:cNvPr id="0" name=""/>
        <dsp:cNvSpPr/>
      </dsp:nvSpPr>
      <dsp:spPr>
        <a:xfrm>
          <a:off x="1266353" y="2247528"/>
          <a:ext cx="7726763" cy="330610"/>
        </a:xfrm>
        <a:custGeom>
          <a:avLst/>
          <a:gdLst/>
          <a:ahLst/>
          <a:cxnLst/>
          <a:rect l="0" t="0" r="0" b="0"/>
          <a:pathLst>
            <a:path>
              <a:moveTo>
                <a:pt x="7726763" y="0"/>
              </a:moveTo>
              <a:lnTo>
                <a:pt x="7726763" y="182405"/>
              </a:lnTo>
              <a:lnTo>
                <a:pt x="0" y="182405"/>
              </a:lnTo>
              <a:lnTo>
                <a:pt x="0" y="33061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4936354" y="2411027"/>
        <a:ext cx="386760" cy="3612"/>
      </dsp:txXfrm>
    </dsp:sp>
    <dsp:sp modelId="{A574F236-E1DC-43FB-8FA4-41A5CB6BDF31}">
      <dsp:nvSpPr>
        <dsp:cNvPr id="0" name=""/>
        <dsp:cNvSpPr/>
      </dsp:nvSpPr>
      <dsp:spPr>
        <a:xfrm>
          <a:off x="8207876" y="1307040"/>
          <a:ext cx="1570480" cy="942288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Google Cloud </a:t>
          </a:r>
          <a:r>
            <a:rPr lang="es-CO" sz="1300" b="1" kern="1200" dirty="0" err="1">
              <a:effectLst/>
            </a:rPr>
            <a:t>Sql</a:t>
          </a:r>
          <a:r>
            <a:rPr lang="es-CO" sz="1300" b="1" kern="1200" dirty="0">
              <a:effectLst/>
            </a:rPr>
            <a:t> – Google Cloud </a:t>
          </a:r>
          <a:r>
            <a:rPr lang="es-CO" sz="1300" b="1" kern="1200" dirty="0" err="1">
              <a:effectLst/>
            </a:rPr>
            <a:t>Spanner</a:t>
          </a:r>
          <a:endParaRPr lang="es-CO" sz="1300" b="1" kern="1200" dirty="0">
            <a:effectLst/>
          </a:endParaRPr>
        </a:p>
      </dsp:txBody>
      <dsp:txXfrm>
        <a:off x="8207876" y="1307040"/>
        <a:ext cx="1570480" cy="942288"/>
      </dsp:txXfrm>
    </dsp:sp>
    <dsp:sp modelId="{622709F2-D539-4B60-A917-266D483CFBC9}">
      <dsp:nvSpPr>
        <dsp:cNvPr id="0" name=""/>
        <dsp:cNvSpPr/>
      </dsp:nvSpPr>
      <dsp:spPr>
        <a:xfrm>
          <a:off x="2049793" y="3035962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2206068" y="3079876"/>
        <a:ext cx="18060" cy="3612"/>
      </dsp:txXfrm>
    </dsp:sp>
    <dsp:sp modelId="{568FBED1-15C0-4A3B-A12C-32DD4BA864E3}">
      <dsp:nvSpPr>
        <dsp:cNvPr id="0" name=""/>
        <dsp:cNvSpPr/>
      </dsp:nvSpPr>
      <dsp:spPr>
        <a:xfrm>
          <a:off x="481113" y="2610538"/>
          <a:ext cx="1570480" cy="942288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Google Cloud </a:t>
          </a:r>
          <a:r>
            <a:rPr lang="es-CO" sz="1300" b="1" kern="1200" dirty="0" err="1">
              <a:effectLst/>
            </a:rPr>
            <a:t>Firestore</a:t>
          </a:r>
          <a:r>
            <a:rPr lang="es-CO" sz="1300" b="1" kern="1200" dirty="0">
              <a:effectLst/>
            </a:rPr>
            <a:t> – Google Cloud </a:t>
          </a:r>
          <a:r>
            <a:rPr lang="es-CO" sz="1300" b="1" kern="1200" dirty="0" err="1">
              <a:effectLst/>
            </a:rPr>
            <a:t>Bigtable</a:t>
          </a:r>
          <a:endParaRPr lang="es-CO" sz="1300" b="1" kern="1200" dirty="0">
            <a:effectLst/>
          </a:endParaRPr>
        </a:p>
      </dsp:txBody>
      <dsp:txXfrm>
        <a:off x="481113" y="2610538"/>
        <a:ext cx="1570480" cy="942288"/>
      </dsp:txXfrm>
    </dsp:sp>
    <dsp:sp modelId="{51D8EDA3-ED6E-4676-8F4F-B3BF21DAAB9D}">
      <dsp:nvSpPr>
        <dsp:cNvPr id="0" name=""/>
        <dsp:cNvSpPr/>
      </dsp:nvSpPr>
      <dsp:spPr>
        <a:xfrm>
          <a:off x="3981484" y="3035962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4137759" y="3079876"/>
        <a:ext cx="18060" cy="3612"/>
      </dsp:txXfrm>
    </dsp:sp>
    <dsp:sp modelId="{760E7476-1FBF-4999-B4E0-B6F0B2B5D611}">
      <dsp:nvSpPr>
        <dsp:cNvPr id="0" name=""/>
        <dsp:cNvSpPr/>
      </dsp:nvSpPr>
      <dsp:spPr>
        <a:xfrm>
          <a:off x="2412803" y="2610538"/>
          <a:ext cx="1570480" cy="942288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Google Cloud </a:t>
          </a:r>
          <a:r>
            <a:rPr lang="es-CO" sz="1300" b="1" kern="1200" dirty="0" err="1">
              <a:effectLst/>
            </a:rPr>
            <a:t>BigQuery</a:t>
          </a:r>
          <a:endParaRPr lang="es-CO" sz="1300" b="1" kern="1200" dirty="0">
            <a:effectLst/>
          </a:endParaRPr>
        </a:p>
      </dsp:txBody>
      <dsp:txXfrm>
        <a:off x="2412803" y="2610538"/>
        <a:ext cx="1570480" cy="942288"/>
      </dsp:txXfrm>
    </dsp:sp>
    <dsp:sp modelId="{99D30D94-4A67-4883-B1D4-E119FE2470D0}">
      <dsp:nvSpPr>
        <dsp:cNvPr id="0" name=""/>
        <dsp:cNvSpPr/>
      </dsp:nvSpPr>
      <dsp:spPr>
        <a:xfrm>
          <a:off x="5913175" y="3035962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6069450" y="3079876"/>
        <a:ext cx="18060" cy="3612"/>
      </dsp:txXfrm>
    </dsp:sp>
    <dsp:sp modelId="{D5289F89-6E43-457A-9EC2-E3901245F2E1}">
      <dsp:nvSpPr>
        <dsp:cNvPr id="0" name=""/>
        <dsp:cNvSpPr/>
      </dsp:nvSpPr>
      <dsp:spPr>
        <a:xfrm>
          <a:off x="4344494" y="2610538"/>
          <a:ext cx="1570480" cy="942288"/>
        </a:xfrm>
        <a:prstGeom prst="rect">
          <a:avLst/>
        </a:prstGeom>
        <a:solidFill>
          <a:schemeClr val="bg2">
            <a:lumMod val="90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Pub/Sub, Google Cloud Function, Google Cloud Run</a:t>
          </a:r>
        </a:p>
      </dsp:txBody>
      <dsp:txXfrm>
        <a:off x="4344494" y="2610538"/>
        <a:ext cx="1570480" cy="942288"/>
      </dsp:txXfrm>
    </dsp:sp>
    <dsp:sp modelId="{8BDED4F4-48A9-450A-BD45-72584F5A2DD1}">
      <dsp:nvSpPr>
        <dsp:cNvPr id="0" name=""/>
        <dsp:cNvSpPr/>
      </dsp:nvSpPr>
      <dsp:spPr>
        <a:xfrm>
          <a:off x="7844866" y="3035962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8001141" y="3079876"/>
        <a:ext cx="18060" cy="3612"/>
      </dsp:txXfrm>
    </dsp:sp>
    <dsp:sp modelId="{3753C4EA-231B-4BAE-BD58-C43844C885F9}">
      <dsp:nvSpPr>
        <dsp:cNvPr id="0" name=""/>
        <dsp:cNvSpPr/>
      </dsp:nvSpPr>
      <dsp:spPr>
        <a:xfrm>
          <a:off x="6276185" y="2610538"/>
          <a:ext cx="1570480" cy="942288"/>
        </a:xfrm>
        <a:prstGeom prst="rect">
          <a:avLst/>
        </a:prstGeom>
        <a:solidFill>
          <a:schemeClr val="bg2">
            <a:lumMod val="90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Load Balancing - </a:t>
          </a:r>
          <a:r>
            <a:rPr lang="es-CO" sz="1300" b="1" kern="1200" dirty="0" err="1">
              <a:effectLst/>
            </a:rPr>
            <a:t>AutosCaling</a:t>
          </a:r>
          <a:endParaRPr lang="es-CO" sz="1300" b="1" kern="1200" dirty="0">
            <a:effectLst/>
          </a:endParaRPr>
        </a:p>
      </dsp:txBody>
      <dsp:txXfrm>
        <a:off x="6276185" y="2610538"/>
        <a:ext cx="1570480" cy="942288"/>
      </dsp:txXfrm>
    </dsp:sp>
    <dsp:sp modelId="{6CDE9BB5-C631-4AFF-8C6C-E3CDB724763E}">
      <dsp:nvSpPr>
        <dsp:cNvPr id="0" name=""/>
        <dsp:cNvSpPr/>
      </dsp:nvSpPr>
      <dsp:spPr>
        <a:xfrm>
          <a:off x="1266353" y="3551026"/>
          <a:ext cx="7726763" cy="330610"/>
        </a:xfrm>
        <a:custGeom>
          <a:avLst/>
          <a:gdLst/>
          <a:ahLst/>
          <a:cxnLst/>
          <a:rect l="0" t="0" r="0" b="0"/>
          <a:pathLst>
            <a:path>
              <a:moveTo>
                <a:pt x="7726763" y="0"/>
              </a:moveTo>
              <a:lnTo>
                <a:pt x="7726763" y="182405"/>
              </a:lnTo>
              <a:lnTo>
                <a:pt x="0" y="182405"/>
              </a:lnTo>
              <a:lnTo>
                <a:pt x="0" y="33061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4936354" y="3714526"/>
        <a:ext cx="386760" cy="3612"/>
      </dsp:txXfrm>
    </dsp:sp>
    <dsp:sp modelId="{2F41B42B-16E2-4624-B1D3-FBAAC2C0419D}">
      <dsp:nvSpPr>
        <dsp:cNvPr id="0" name=""/>
        <dsp:cNvSpPr/>
      </dsp:nvSpPr>
      <dsp:spPr>
        <a:xfrm>
          <a:off x="8207876" y="2610538"/>
          <a:ext cx="1570480" cy="942288"/>
        </a:xfrm>
        <a:prstGeom prst="rect">
          <a:avLst/>
        </a:prstGeom>
        <a:solidFill>
          <a:schemeClr val="bg2">
            <a:lumMod val="90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Cloud </a:t>
          </a:r>
          <a:r>
            <a:rPr lang="es-CO" sz="1300" b="1" kern="1200" dirty="0" err="1">
              <a:effectLst/>
            </a:rPr>
            <a:t>Interconnect</a:t>
          </a:r>
          <a:r>
            <a:rPr lang="es-CO" sz="1300" b="1" kern="1200" dirty="0">
              <a:effectLst/>
            </a:rPr>
            <a:t> and </a:t>
          </a:r>
          <a:r>
            <a:rPr lang="es-CO" sz="1300" b="1" kern="1200" dirty="0" err="1">
              <a:effectLst/>
            </a:rPr>
            <a:t>Peering</a:t>
          </a:r>
          <a:r>
            <a:rPr lang="es-CO" sz="1300" b="1" kern="1200" dirty="0">
              <a:effectLst/>
            </a:rPr>
            <a:t>, Cloud CDN</a:t>
          </a:r>
        </a:p>
      </dsp:txBody>
      <dsp:txXfrm>
        <a:off x="8207876" y="2610538"/>
        <a:ext cx="1570480" cy="942288"/>
      </dsp:txXfrm>
    </dsp:sp>
    <dsp:sp modelId="{B1396B9A-CA00-4296-9A0A-45922D1F7A7A}">
      <dsp:nvSpPr>
        <dsp:cNvPr id="0" name=""/>
        <dsp:cNvSpPr/>
      </dsp:nvSpPr>
      <dsp:spPr>
        <a:xfrm>
          <a:off x="2049793" y="4339461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2206068" y="4383375"/>
        <a:ext cx="18060" cy="3612"/>
      </dsp:txXfrm>
    </dsp:sp>
    <dsp:sp modelId="{38ACF086-AEF1-4C62-B8B3-DEAD8892C9EC}">
      <dsp:nvSpPr>
        <dsp:cNvPr id="0" name=""/>
        <dsp:cNvSpPr/>
      </dsp:nvSpPr>
      <dsp:spPr>
        <a:xfrm>
          <a:off x="481113" y="3914037"/>
          <a:ext cx="1570480" cy="942288"/>
        </a:xfrm>
        <a:prstGeom prst="rect">
          <a:avLst/>
        </a:prstGeom>
        <a:solidFill>
          <a:schemeClr val="bg2">
            <a:lumMod val="90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Infraestructura como código – IAC</a:t>
          </a:r>
        </a:p>
      </dsp:txBody>
      <dsp:txXfrm>
        <a:off x="481113" y="3914037"/>
        <a:ext cx="1570480" cy="942288"/>
      </dsp:txXfrm>
    </dsp:sp>
    <dsp:sp modelId="{D90EE78C-8B18-4BEC-BF39-E65849C06151}">
      <dsp:nvSpPr>
        <dsp:cNvPr id="0" name=""/>
        <dsp:cNvSpPr/>
      </dsp:nvSpPr>
      <dsp:spPr>
        <a:xfrm>
          <a:off x="3981484" y="4339461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4137759" y="4383375"/>
        <a:ext cx="18060" cy="3612"/>
      </dsp:txXfrm>
    </dsp:sp>
    <dsp:sp modelId="{0D294A7B-E846-4579-BBF2-7313BBAB9435}">
      <dsp:nvSpPr>
        <dsp:cNvPr id="0" name=""/>
        <dsp:cNvSpPr/>
      </dsp:nvSpPr>
      <dsp:spPr>
        <a:xfrm>
          <a:off x="2412803" y="3914037"/>
          <a:ext cx="1570480" cy="942288"/>
        </a:xfrm>
        <a:prstGeom prst="rect">
          <a:avLst/>
        </a:prstGeom>
        <a:solidFill>
          <a:schemeClr val="bg2">
            <a:lumMod val="90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Monitoring and Logging</a:t>
          </a:r>
        </a:p>
      </dsp:txBody>
      <dsp:txXfrm>
        <a:off x="2412803" y="3914037"/>
        <a:ext cx="1570480" cy="942288"/>
      </dsp:txXfrm>
    </dsp:sp>
    <dsp:sp modelId="{F6B70661-7C48-4CB3-9C1D-EC2459708772}">
      <dsp:nvSpPr>
        <dsp:cNvPr id="0" name=""/>
        <dsp:cNvSpPr/>
      </dsp:nvSpPr>
      <dsp:spPr>
        <a:xfrm>
          <a:off x="5913175" y="4339461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6069450" y="4383375"/>
        <a:ext cx="18060" cy="3612"/>
      </dsp:txXfrm>
    </dsp:sp>
    <dsp:sp modelId="{6D06162A-E808-4435-84A6-0CF5C6CBA858}">
      <dsp:nvSpPr>
        <dsp:cNvPr id="0" name=""/>
        <dsp:cNvSpPr/>
      </dsp:nvSpPr>
      <dsp:spPr>
        <a:xfrm>
          <a:off x="4344494" y="3914037"/>
          <a:ext cx="1570480" cy="942288"/>
        </a:xfrm>
        <a:prstGeom prst="rect">
          <a:avLst/>
        </a:prstGeom>
        <a:solidFill>
          <a:schemeClr val="bg2">
            <a:lumMod val="90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Cloud </a:t>
          </a:r>
          <a:r>
            <a:rPr lang="es-CO" sz="1300" b="1" kern="1200" dirty="0" err="1">
              <a:effectLst/>
            </a:rPr>
            <a:t>Dataproc</a:t>
          </a:r>
          <a:r>
            <a:rPr lang="es-CO" sz="1300" b="1" kern="1200" dirty="0">
              <a:effectLst/>
            </a:rPr>
            <a:t> – Cloud </a:t>
          </a:r>
          <a:r>
            <a:rPr lang="es-CO" sz="1300" b="1" kern="1200" dirty="0" err="1">
              <a:effectLst/>
            </a:rPr>
            <a:t>Dataflow</a:t>
          </a:r>
          <a:endParaRPr lang="es-CO" sz="1300" b="1" kern="1200" dirty="0">
            <a:effectLst/>
          </a:endParaRPr>
        </a:p>
      </dsp:txBody>
      <dsp:txXfrm>
        <a:off x="4344494" y="3914037"/>
        <a:ext cx="1570480" cy="942288"/>
      </dsp:txXfrm>
    </dsp:sp>
    <dsp:sp modelId="{7AABB14E-FFD5-4811-B127-0690D3BFD944}">
      <dsp:nvSpPr>
        <dsp:cNvPr id="0" name=""/>
        <dsp:cNvSpPr/>
      </dsp:nvSpPr>
      <dsp:spPr>
        <a:xfrm>
          <a:off x="6276185" y="3914037"/>
          <a:ext cx="1570480" cy="942288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Cierre Diplomado</a:t>
          </a:r>
        </a:p>
      </dsp:txBody>
      <dsp:txXfrm>
        <a:off x="6276185" y="3914037"/>
        <a:ext cx="1570480" cy="9422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FEFC0-03D9-44B1-82D8-3A15BFD494C8}" type="datetimeFigureOut">
              <a:rPr lang="es-CO" smtClean="0"/>
              <a:t>28/11/2023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10961-B872-4218-82F8-ED0229B11AF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23703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4712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18613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58856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41479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81625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181779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278453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529850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93067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28607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1673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14078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56607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27458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70202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77818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59879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D4752B-4B83-4CBD-8F6F-3963872F31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491FA0-29E5-4800-8FD3-235EBF29D5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CA75452-A7AD-40F7-B0C4-CFAFF267A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28/11/2023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9B7133-E1DA-49E5-A20D-3DC0466FF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BD47F1-31E6-42B2-933F-7DC883673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5303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BDABC1-44B5-4F93-84EC-41C6EAD6B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F29FDB8-4CE3-4EF8-8256-881AFDE3B2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9E1BBC-83A8-4FB5-A98C-9B25147A3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28/11/2023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4854A90-7C7F-44B4-AFA3-D5F9E2BDD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3F9F65-BC95-4E96-9399-50450D8C5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80183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A85CC04-24CD-4B9D-989A-15D9146748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4D1B5B5-B4BB-4504-8A82-9B4BA407B8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61DF552-CED2-46BE-8387-433093B32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28/11/2023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731BA71-8B71-4075-B885-7F5B5542B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2EC747-24B3-4F4E-9287-43B69EDE9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75084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AEDC95-67FC-4B03-8ACC-9656F4BA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799042-9B99-4B9F-8622-6588F9BBC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10E2DB-6436-4AFF-9B5E-247CCC77E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28/11/2023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151018-69BC-45C9-9CC7-5F4308017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39F4CC-D6DE-4A6C-A3C5-A3EC206C3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61625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31C25-AEBA-4BE1-A8AC-70EBE27F4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AEDF9A6-FB6F-4191-A286-7ACF1C90BA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8A9C1E-E71C-4C29-AE0C-AD211FF54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28/11/2023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8E01EAB-512A-43D3-9392-67D20B927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44954E-CA15-4017-822C-A00EBC85D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07345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EB634-5AFC-45C4-AD12-C5358D7A6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30FDEF-C5E9-4B0D-B55E-4DCABDED8C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1D9CC05-B4BF-4CC0-81FD-1B9E23C3C9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03817F4-E5A5-45A9-B30D-3BCC6497B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28/11/2023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D749F9E-1C53-4A33-B4D9-45F118613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4531172-DA79-44D6-81D0-CC09F74CC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71710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675F54-8B1B-41F3-961B-C1E9D7F37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BF2E314-FF0E-4B07-A475-D1EEA0BFC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3CDCD58-9594-4D4F-9F46-293B61DC64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76B8D46-E811-4B6C-8830-A6F602614F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146F8F7-05D2-46A2-ADE7-67F42EA835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E3EB991-F59B-43C3-B198-F605F8948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28/11/2023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8535E33-8BAC-42A0-A173-7A3858929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5C5C324-C9AA-4338-8142-897D59702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65270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413C6F-CFB1-440D-94E0-0F22B08BB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6EEF7ED-F54D-43B5-BAA3-88B04872B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28/11/2023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52575DB-F052-44DE-9C5B-7A9C39660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806963E-2254-4F0F-9BAF-D40E68650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8051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ED7B21F-07DB-417E-9BFF-F4D5641EC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28/11/2023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0508AE8-564B-4B81-93A1-B39B0E03E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C4CCE21-D485-498B-81F5-291F8A891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77195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AC354D-8FE7-4735-A346-B1155EF85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636428-0EB7-48E6-88C0-982E4CE9D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2340636-3468-4441-A10C-044B6AF44D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5B424CB-1230-4C80-8A76-8EE2C0172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28/11/2023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DB951D0-ACE8-4274-B14C-80EDF0789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C5EC1FD-CC07-4EB9-B7B4-21777C2B6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04003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C70AA4-F19E-432B-8361-E6DB07BEB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9D5857E-D3F6-4014-831F-84C72F3041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786B9E7-D42E-4BAD-B2FE-FA8548147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AC6336-42B6-43D3-8D5C-162A112EF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28/11/2023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7D18C57-91D8-4B6A-81E4-BCA1F9E83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CF80A3C-FF67-4BE1-920A-6495D67A3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7466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3011E56-FC70-4236-A4FD-970A7EF7E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77EDF23-770B-4B51-A598-7B18E19BBF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574CAD-5B73-43E9-9EDC-A404B34F28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BE92C-5A84-432B-8323-0297EAD04173}" type="datetimeFigureOut">
              <a:rPr lang="es-CO" smtClean="0"/>
              <a:t>28/11/2023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07D5B3-9F67-4856-BD8B-E8D83F6A14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E49F9E-6BEB-4842-BF26-92C54898D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2695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jpg"/><Relationship Id="rId7" Type="http://schemas.openxmlformats.org/officeDocument/2006/relationships/hyperlink" Target="https://cloud.google.com/appengine/docs/standard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loud.google.com/appengine/docs/flexible/" TargetMode="External"/><Relationship Id="rId5" Type="http://schemas.openxmlformats.org/officeDocument/2006/relationships/hyperlink" Target="https://cloud.google.com/appengine/docs/" TargetMode="Externa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loudskillsboost.google/public_profiles/c7e7936c-3e37-4bad-b822-74d40c49d0db" TargetMode="External"/><Relationship Id="rId3" Type="http://schemas.openxmlformats.org/officeDocument/2006/relationships/image" Target="../media/image2.jpg"/><Relationship Id="rId7" Type="http://schemas.openxmlformats.org/officeDocument/2006/relationships/hyperlink" Target="https://www.credly.com/go/p3Uwht36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jairoseoanes@unicesar.edu.co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.jp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3.png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70843" y="5148092"/>
            <a:ext cx="113925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DIPLOMADO DE ACTUALIZACIÓN Y/O PROFUNDIZACIÓN, </a:t>
            </a:r>
          </a:p>
          <a:p>
            <a:r>
              <a:rPr lang="es-E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COMO OPCIÓN DE GRADO EN EL PROGRAMA DE INGENIERIA DE SISTEMAS</a:t>
            </a:r>
            <a:endParaRPr lang="es-CO" sz="2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733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 Google App Engine - GAE ?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DDF0DAB2-D6DF-449A-AB17-085D5B4EF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4478" y="1378133"/>
            <a:ext cx="9440214" cy="527781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50B4F66-241A-4AA4-94E3-605E9A095876}"/>
              </a:ext>
            </a:extLst>
          </p:cNvPr>
          <p:cNvSpPr txBox="1"/>
          <p:nvPr/>
        </p:nvSpPr>
        <p:spPr>
          <a:xfrm>
            <a:off x="8426335" y="1716687"/>
            <a:ext cx="30950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O" i="1" dirty="0"/>
              <a:t>Fuente</a:t>
            </a:r>
            <a:r>
              <a:rPr lang="es-CO" dirty="0"/>
              <a:t>: </a:t>
            </a:r>
            <a:r>
              <a:rPr lang="es-CO" i="1" dirty="0"/>
              <a:t>Google cloud academy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59331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 Google App Engine - GAE ?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50B4F66-241A-4AA4-94E3-605E9A095876}"/>
              </a:ext>
            </a:extLst>
          </p:cNvPr>
          <p:cNvSpPr txBox="1"/>
          <p:nvPr/>
        </p:nvSpPr>
        <p:spPr>
          <a:xfrm>
            <a:off x="7890647" y="1137926"/>
            <a:ext cx="30950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O" i="1" dirty="0"/>
              <a:t>Fuente</a:t>
            </a:r>
            <a:r>
              <a:rPr lang="es-CO" dirty="0"/>
              <a:t>: </a:t>
            </a:r>
            <a:r>
              <a:rPr lang="es-CO" i="1" dirty="0"/>
              <a:t>Google cloud academy</a:t>
            </a:r>
            <a:endParaRPr lang="es-CO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6EE518B-4C57-4C44-BBF7-9AAC37D1E93C}"/>
              </a:ext>
            </a:extLst>
          </p:cNvPr>
          <p:cNvSpPr/>
          <p:nvPr/>
        </p:nvSpPr>
        <p:spPr>
          <a:xfrm>
            <a:off x="1705564" y="5258409"/>
            <a:ext cx="87808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b="1" dirty="0"/>
              <a:t>Puedes elegir entre varios lenguajes, bibliotecas y </a:t>
            </a:r>
            <a:r>
              <a:rPr lang="es-ES" b="1" dirty="0" err="1"/>
              <a:t>frameworks</a:t>
            </a:r>
            <a:r>
              <a:rPr lang="es-ES" b="1" dirty="0"/>
              <a:t> populares para desarrollar tus aplicaciones</a:t>
            </a:r>
            <a:r>
              <a:rPr lang="es-ES" dirty="0"/>
              <a:t>. Luego, deja que App Engine se encargue del aprovisionamiento de servidores y del escalamiento de las instancias de tu aplicación a pedido.</a:t>
            </a:r>
            <a:endParaRPr lang="es-CO" sz="2000" b="1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8CF639F-BF7A-4210-B5DD-B4D0185A8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4478" y="1661146"/>
            <a:ext cx="9541247" cy="321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179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 Google App Engine - GAE ?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50B4F66-241A-4AA4-94E3-605E9A095876}"/>
              </a:ext>
            </a:extLst>
          </p:cNvPr>
          <p:cNvSpPr txBox="1"/>
          <p:nvPr/>
        </p:nvSpPr>
        <p:spPr>
          <a:xfrm>
            <a:off x="4376980" y="6329908"/>
            <a:ext cx="30950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O" i="1" dirty="0"/>
              <a:t>Fuente</a:t>
            </a:r>
            <a:r>
              <a:rPr lang="es-CO" dirty="0"/>
              <a:t>: </a:t>
            </a:r>
            <a:r>
              <a:rPr lang="es-CO" i="1" dirty="0"/>
              <a:t>Google cloud academy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8F78AA5-52C1-487E-BFC9-39EA3623C0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870"/>
          <a:stretch/>
        </p:blipFill>
        <p:spPr>
          <a:xfrm>
            <a:off x="1375893" y="1511708"/>
            <a:ext cx="9368560" cy="478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14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 Google App Engine - GAE ?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50B4F66-241A-4AA4-94E3-605E9A095876}"/>
              </a:ext>
            </a:extLst>
          </p:cNvPr>
          <p:cNvSpPr txBox="1"/>
          <p:nvPr/>
        </p:nvSpPr>
        <p:spPr>
          <a:xfrm>
            <a:off x="2933916" y="6318736"/>
            <a:ext cx="30950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O" i="1" dirty="0"/>
              <a:t>Fuente</a:t>
            </a:r>
            <a:r>
              <a:rPr lang="es-CO" dirty="0"/>
              <a:t>: </a:t>
            </a:r>
            <a:r>
              <a:rPr lang="es-CO" i="1" dirty="0"/>
              <a:t>Google cloud academy</a:t>
            </a:r>
            <a:endParaRPr lang="es-CO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EF6363B-B7B6-405B-98DC-212BAF4D0321}"/>
              </a:ext>
            </a:extLst>
          </p:cNvPr>
          <p:cNvSpPr/>
          <p:nvPr/>
        </p:nvSpPr>
        <p:spPr>
          <a:xfrm>
            <a:off x="344976" y="2599972"/>
            <a:ext cx="526842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000" b="1" dirty="0"/>
              <a:t>Elige un entorno de App Engine</a:t>
            </a:r>
          </a:p>
          <a:p>
            <a:endParaRPr lang="es-ES" sz="2000" dirty="0"/>
          </a:p>
          <a:p>
            <a:pPr algn="ctr"/>
            <a:r>
              <a:rPr lang="es-ES" sz="2000" dirty="0"/>
              <a:t>Puedes ejecutar tus aplicaciones en App Engine mediante el </a:t>
            </a:r>
            <a:r>
              <a:rPr lang="es-ES" sz="2000" b="1" dirty="0"/>
              <a:t>entorno flexible de App Engine</a:t>
            </a:r>
            <a:r>
              <a:rPr lang="es-ES" sz="2000" dirty="0"/>
              <a:t> o el </a:t>
            </a:r>
            <a:r>
              <a:rPr lang="es-ES" sz="2000" b="1" dirty="0"/>
              <a:t>entorno estándar de App Engine</a:t>
            </a:r>
            <a:r>
              <a:rPr lang="es-ES" sz="2000" dirty="0"/>
              <a:t>.</a:t>
            </a:r>
            <a:endParaRPr lang="es-CO" sz="20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979245C-00F2-4D49-BFE7-AB94B7721D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8602" y="180276"/>
            <a:ext cx="5293915" cy="649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941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 Entorno Standard - GAE ?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50B4F66-241A-4AA4-94E3-605E9A095876}"/>
              </a:ext>
            </a:extLst>
          </p:cNvPr>
          <p:cNvSpPr txBox="1"/>
          <p:nvPr/>
        </p:nvSpPr>
        <p:spPr>
          <a:xfrm>
            <a:off x="5014128" y="6217948"/>
            <a:ext cx="30950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O" i="1" dirty="0"/>
              <a:t>Fuente</a:t>
            </a:r>
            <a:r>
              <a:rPr lang="es-CO" dirty="0"/>
              <a:t>: </a:t>
            </a:r>
            <a:r>
              <a:rPr lang="es-CO" i="1" dirty="0"/>
              <a:t>Google cloud academy</a:t>
            </a:r>
            <a:endParaRPr lang="es-CO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EF6363B-B7B6-405B-98DC-212BAF4D0321}"/>
              </a:ext>
            </a:extLst>
          </p:cNvPr>
          <p:cNvSpPr/>
          <p:nvPr/>
        </p:nvSpPr>
        <p:spPr>
          <a:xfrm>
            <a:off x="397098" y="1863372"/>
            <a:ext cx="526842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000" dirty="0"/>
              <a:t>El </a:t>
            </a:r>
            <a:r>
              <a:rPr lang="es-ES" sz="2000" b="1" dirty="0"/>
              <a:t>entorno estándar de App Engine</a:t>
            </a:r>
            <a:r>
              <a:rPr lang="es-ES" sz="2000" dirty="0"/>
              <a:t> se basa en instancias de contenedores que se ejecutan en la infraestructura de Google. Los contenedores se configuran previamente con uno de los varios entornos de ejecución disponibles.</a:t>
            </a:r>
            <a:endParaRPr lang="es-CO" sz="2400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F2EF0D7-16A9-4ADA-9948-9133B432655F}"/>
              </a:ext>
            </a:extLst>
          </p:cNvPr>
          <p:cNvSpPr/>
          <p:nvPr/>
        </p:nvSpPr>
        <p:spPr>
          <a:xfrm>
            <a:off x="6858835" y="1951335"/>
            <a:ext cx="4936067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000" b="1" dirty="0"/>
              <a:t>El entorno estándar </a:t>
            </a:r>
            <a:r>
              <a:rPr lang="es-ES" dirty="0"/>
              <a:t>facilita la compilación y la implementación de una aplicación que se ejecute de manera confiable incluso con cargas pesadas y grandes cantidades de datos.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79A9602-E38A-4FEA-BC58-A2A0F1DC6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4478" y="3887494"/>
            <a:ext cx="9842415" cy="220722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60CC54A-C488-4252-A155-25D560AD3B40}"/>
              </a:ext>
            </a:extLst>
          </p:cNvPr>
          <p:cNvSpPr/>
          <p:nvPr/>
        </p:nvSpPr>
        <p:spPr>
          <a:xfrm>
            <a:off x="6465448" y="5064668"/>
            <a:ext cx="4984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Python 3, Java 11, Node.js, PHP 7, Ruby y </a:t>
            </a:r>
            <a:r>
              <a:rPr lang="es-CO" dirty="0" err="1"/>
              <a:t>Go</a:t>
            </a:r>
            <a:r>
              <a:rPr lang="es-CO" dirty="0"/>
              <a:t> 1.12+</a:t>
            </a:r>
          </a:p>
          <a:p>
            <a:r>
              <a:rPr lang="fr-FR" dirty="0"/>
              <a:t>Python 2.7, Java 8 y PHP 5.5.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8544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 Entorno Standard - GAE ?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50B4F66-241A-4AA4-94E3-605E9A095876}"/>
              </a:ext>
            </a:extLst>
          </p:cNvPr>
          <p:cNvSpPr txBox="1"/>
          <p:nvPr/>
        </p:nvSpPr>
        <p:spPr>
          <a:xfrm>
            <a:off x="5014128" y="6217948"/>
            <a:ext cx="30950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O" i="1" dirty="0"/>
              <a:t>Fuente</a:t>
            </a:r>
            <a:r>
              <a:rPr lang="es-CO" dirty="0"/>
              <a:t>: </a:t>
            </a:r>
            <a:r>
              <a:rPr lang="es-CO" i="1" dirty="0"/>
              <a:t>Google cloud academy</a:t>
            </a:r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ECFF438-1171-4B55-B7C3-602BBE306D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948" y="1624668"/>
            <a:ext cx="10021699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71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 Entorno Flexible - GAE ?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50B4F66-241A-4AA4-94E3-605E9A095876}"/>
              </a:ext>
            </a:extLst>
          </p:cNvPr>
          <p:cNvSpPr txBox="1"/>
          <p:nvPr/>
        </p:nvSpPr>
        <p:spPr>
          <a:xfrm>
            <a:off x="5014128" y="6217948"/>
            <a:ext cx="30950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O" i="1" dirty="0"/>
              <a:t>Fuente</a:t>
            </a:r>
            <a:r>
              <a:rPr lang="es-CO" dirty="0"/>
              <a:t>: </a:t>
            </a:r>
            <a:r>
              <a:rPr lang="es-CO" i="1" dirty="0"/>
              <a:t>Google cloud academy</a:t>
            </a:r>
            <a:endParaRPr lang="es-CO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EF6363B-B7B6-405B-98DC-212BAF4D0321}"/>
              </a:ext>
            </a:extLst>
          </p:cNvPr>
          <p:cNvSpPr/>
          <p:nvPr/>
        </p:nvSpPr>
        <p:spPr>
          <a:xfrm>
            <a:off x="397098" y="1863372"/>
            <a:ext cx="526842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000" dirty="0"/>
              <a:t>El </a:t>
            </a:r>
            <a:r>
              <a:rPr lang="es-ES" sz="2000" b="1" dirty="0"/>
              <a:t>entorno flexible ejecuta tus aplicaciones dentro de contenedores de Docker en máquinas virtuales (</a:t>
            </a:r>
            <a:r>
              <a:rPr lang="es-ES" sz="2000" b="1" dirty="0" err="1"/>
              <a:t>VMs</a:t>
            </a:r>
            <a:r>
              <a:rPr lang="es-ES" sz="2000" b="1" dirty="0"/>
              <a:t>) de Compute Engine</a:t>
            </a:r>
            <a:r>
              <a:rPr lang="es-ES" sz="2000" dirty="0"/>
              <a:t>. El código de la aplicación se puede escribir en una versión de cualquiera de los lenguajes de programación compatibles.</a:t>
            </a:r>
            <a:endParaRPr lang="es-CO" sz="2800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F2EF0D7-16A9-4ADA-9948-9133B432655F}"/>
              </a:ext>
            </a:extLst>
          </p:cNvPr>
          <p:cNvSpPr/>
          <p:nvPr/>
        </p:nvSpPr>
        <p:spPr>
          <a:xfrm>
            <a:off x="6858835" y="1951335"/>
            <a:ext cx="493606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000" b="1" dirty="0"/>
              <a:t>Puedes personalizar estos entornos de ejecución o proporcionar tu propio entorno de ejecución</a:t>
            </a:r>
            <a:r>
              <a:rPr lang="es-ES" sz="2000" dirty="0"/>
              <a:t> si proporcionas un </a:t>
            </a:r>
            <a:r>
              <a:rPr lang="es-ES" sz="2000" dirty="0" err="1"/>
              <a:t>Dockerfile</a:t>
            </a:r>
            <a:r>
              <a:rPr lang="es-ES" sz="2000" dirty="0"/>
              <a:t> o una imagen de Docker personalizada de la comunidad de código abierto.</a:t>
            </a:r>
            <a:endParaRPr lang="es-CO" sz="20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128FB94-7873-44CB-B1A5-85557D04D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7129" y="4283233"/>
            <a:ext cx="9809467" cy="144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57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 Precios - GAE ?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7776FFB-BCF6-46F7-8A69-58F3DD4F4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970" y="1587386"/>
            <a:ext cx="5533074" cy="501866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1910C61-FF6F-4AFF-ACB8-207920FF1F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4274" y="195722"/>
            <a:ext cx="5774267" cy="207768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B467492-5224-4012-998A-20CA7DAA6F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0007" y="2379133"/>
            <a:ext cx="5627295" cy="447886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50B4F66-241A-4AA4-94E3-605E9A095876}"/>
              </a:ext>
            </a:extLst>
          </p:cNvPr>
          <p:cNvSpPr txBox="1"/>
          <p:nvPr/>
        </p:nvSpPr>
        <p:spPr>
          <a:xfrm>
            <a:off x="3149196" y="6488668"/>
            <a:ext cx="30950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O" i="1" dirty="0"/>
              <a:t>Fuente</a:t>
            </a:r>
            <a:r>
              <a:rPr lang="es-CO" dirty="0"/>
              <a:t>: </a:t>
            </a:r>
            <a:r>
              <a:rPr lang="es-CO" i="1" dirty="0"/>
              <a:t>Google cloud academy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5449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1 Título"/>
          <p:cNvSpPr txBox="1">
            <a:spLocks/>
          </p:cNvSpPr>
          <p:nvPr/>
        </p:nvSpPr>
        <p:spPr>
          <a:xfrm>
            <a:off x="1889667" y="724090"/>
            <a:ext cx="8468149" cy="92211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2800" b="1" dirty="0">
                <a:solidFill>
                  <a:schemeClr val="accent4"/>
                </a:solidFill>
                <a:latin typeface="+mn-lt"/>
              </a:rPr>
              <a:t>Fuentes de información</a:t>
            </a:r>
            <a:endParaRPr lang="es-CO" sz="2700" b="1" dirty="0">
              <a:latin typeface="+mn-lt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304F04A-BD97-4051-A502-58848015B99E}"/>
              </a:ext>
            </a:extLst>
          </p:cNvPr>
          <p:cNvSpPr/>
          <p:nvPr/>
        </p:nvSpPr>
        <p:spPr>
          <a:xfrm>
            <a:off x="1736198" y="3628075"/>
            <a:ext cx="8338603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b="1" dirty="0"/>
              <a:t>Google App </a:t>
            </a:r>
            <a:r>
              <a:rPr lang="es-CO" b="1" dirty="0" err="1"/>
              <a:t>Engine</a:t>
            </a:r>
            <a:endParaRPr lang="es-CO" b="1" dirty="0"/>
          </a:p>
          <a:p>
            <a:pPr algn="ctr"/>
            <a:r>
              <a:rPr lang="es-CO" dirty="0">
                <a:hlinkClick r:id="rId5"/>
              </a:rPr>
              <a:t>https://cloud.google.com/appengine/docs/</a:t>
            </a:r>
            <a:endParaRPr lang="es-CO" dirty="0"/>
          </a:p>
          <a:p>
            <a:pPr algn="ctr"/>
            <a:endParaRPr lang="es-CO" dirty="0"/>
          </a:p>
          <a:p>
            <a:pPr algn="ctr"/>
            <a:r>
              <a:rPr lang="fr-FR" b="1" dirty="0"/>
              <a:t>Google App Engine Flexible Environment</a:t>
            </a:r>
          </a:p>
          <a:p>
            <a:pPr algn="ctr"/>
            <a:r>
              <a:rPr lang="es-CO" dirty="0">
                <a:hlinkClick r:id="rId6"/>
              </a:rPr>
              <a:t>https://cloud.google.com/appengine/docs/flexible/</a:t>
            </a:r>
            <a:endParaRPr lang="es-CO" dirty="0"/>
          </a:p>
          <a:p>
            <a:pPr algn="ctr"/>
            <a:endParaRPr lang="es-CO" dirty="0"/>
          </a:p>
          <a:p>
            <a:pPr algn="ctr"/>
            <a:r>
              <a:rPr lang="fr-FR" b="1" dirty="0"/>
              <a:t>Google App Engine Standard Environment</a:t>
            </a:r>
          </a:p>
          <a:p>
            <a:pPr algn="ctr"/>
            <a:r>
              <a:rPr lang="es-CO" dirty="0">
                <a:hlinkClick r:id="rId7"/>
              </a:rPr>
              <a:t>https://cloud.google.com/appengine/docs/standard/</a:t>
            </a:r>
            <a:endParaRPr lang="es-CO" dirty="0"/>
          </a:p>
          <a:p>
            <a:pPr algn="ctr"/>
            <a:endParaRPr lang="es-CO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4342" name="Picture 6" descr="Google Cloud Platform Tutorial: From Zero to Hero with GCP">
            <a:extLst>
              <a:ext uri="{FF2B5EF4-FFF2-40B4-BE49-F238E27FC236}">
                <a16:creationId xmlns:a16="http://schemas.microsoft.com/office/drawing/2014/main" id="{3BE43724-1DB8-4816-A62A-F7ECA28D4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934" y="1575438"/>
            <a:ext cx="3649133" cy="205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346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8806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373301" y="1512475"/>
            <a:ext cx="25515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DOCENTE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46BCA40-5E63-4666-B61E-950A09CACD7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83" y="2232987"/>
            <a:ext cx="1905001" cy="1938345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55F53470-EB51-4629-BF9A-8D46E896D7BB}"/>
              </a:ext>
            </a:extLst>
          </p:cNvPr>
          <p:cNvSpPr/>
          <p:nvPr/>
        </p:nvSpPr>
        <p:spPr>
          <a:xfrm>
            <a:off x="300055" y="4372294"/>
            <a:ext cx="26569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JAIRO FRANCISCO </a:t>
            </a:r>
          </a:p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SEOANES LEON</a:t>
            </a:r>
            <a:endParaRPr lang="es-CO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32BFFA08-D052-44ED-AFDE-92C8E1AB8019}"/>
              </a:ext>
            </a:extLst>
          </p:cNvPr>
          <p:cNvSpPr/>
          <p:nvPr/>
        </p:nvSpPr>
        <p:spPr>
          <a:xfrm>
            <a:off x="266924" y="5203291"/>
            <a:ext cx="27232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jairoseoanes@unicesar.edu.co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(300) 600 06 70</a:t>
            </a:r>
            <a:endParaRPr lang="es-CO" sz="1400" dirty="0"/>
          </a:p>
        </p:txBody>
      </p:sp>
      <p:graphicFrame>
        <p:nvGraphicFramePr>
          <p:cNvPr id="16" name="Tabla 15">
            <a:extLst>
              <a:ext uri="{FF2B5EF4-FFF2-40B4-BE49-F238E27FC236}">
                <a16:creationId xmlns:a16="http://schemas.microsoft.com/office/drawing/2014/main" id="{2F86DACD-D34E-4976-950E-8DBECE5AF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243813"/>
              </p:ext>
            </p:extLst>
          </p:nvPr>
        </p:nvGraphicFramePr>
        <p:xfrm>
          <a:off x="3390181" y="762418"/>
          <a:ext cx="8617789" cy="1111441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617789">
                  <a:extLst>
                    <a:ext uri="{9D8B030D-6E8A-4147-A177-3AD203B41FA5}">
                      <a16:colId xmlns:a16="http://schemas.microsoft.com/office/drawing/2014/main" val="3037044111"/>
                    </a:ext>
                  </a:extLst>
                </a:gridCol>
              </a:tblGrid>
              <a:tr h="568612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2400" b="1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Educación formal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CO" sz="1200" dirty="0">
                        <a:effectLst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500" dirty="0">
                          <a:effectLst/>
                        </a:rPr>
                        <a:t> </a:t>
                      </a:r>
                      <a:endParaRPr lang="es-CO" sz="10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3199199"/>
                  </a:ext>
                </a:extLst>
              </a:tr>
              <a:tr h="3817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dirty="0">
                          <a:effectLst/>
                        </a:rPr>
                        <a:t>Ingeniero de sistemas</a:t>
                      </a:r>
                      <a:r>
                        <a:rPr lang="es-CO" sz="1400" dirty="0">
                          <a:effectLst/>
                        </a:rPr>
                        <a:t>, Universidad Popular del Cesar sede Valledupar,  </a:t>
                      </a:r>
                      <a:r>
                        <a:rPr lang="es-CO" sz="1400" kern="1200" dirty="0">
                          <a:effectLst/>
                        </a:rPr>
                        <a:t>Feb 2002 – Jun 2009.</a:t>
                      </a:r>
                    </a:p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dirty="0">
                          <a:effectLst/>
                        </a:rPr>
                        <a:t>MsC en Ingeniería de Sistemas y Computación</a:t>
                      </a:r>
                      <a:r>
                        <a:rPr lang="es-CO" sz="1400" dirty="0">
                          <a:effectLst/>
                        </a:rPr>
                        <a:t>, </a:t>
                      </a:r>
                      <a:r>
                        <a:rPr lang="es-CO" sz="1400" kern="1200" dirty="0">
                          <a:effectLst/>
                        </a:rPr>
                        <a:t>Universidad Nacional de Colombia, Bogotá, Feb 2011 – Mar 2015</a:t>
                      </a:r>
                      <a:endParaRPr lang="es-CO" sz="1800" b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18993783"/>
                  </a:ext>
                </a:extLst>
              </a:tr>
            </a:tbl>
          </a:graphicData>
        </a:graphic>
      </p:graphicFrame>
      <p:graphicFrame>
        <p:nvGraphicFramePr>
          <p:cNvPr id="25" name="Tabla 24">
            <a:extLst>
              <a:ext uri="{FF2B5EF4-FFF2-40B4-BE49-F238E27FC236}">
                <a16:creationId xmlns:a16="http://schemas.microsoft.com/office/drawing/2014/main" id="{E9D3B83C-8D75-42F7-A905-1B3FBE41A2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499744"/>
              </p:ext>
            </p:extLst>
          </p:nvPr>
        </p:nvGraphicFramePr>
        <p:xfrm>
          <a:off x="3341793" y="2102979"/>
          <a:ext cx="8514272" cy="29757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14272">
                  <a:extLst>
                    <a:ext uri="{9D8B030D-6E8A-4147-A177-3AD203B41FA5}">
                      <a16:colId xmlns:a16="http://schemas.microsoft.com/office/drawing/2014/main" val="3037044111"/>
                    </a:ext>
                  </a:extLst>
                </a:gridCol>
              </a:tblGrid>
              <a:tr h="496761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2400" dirty="0">
                          <a:solidFill>
                            <a:schemeClr val="accent1"/>
                          </a:solidFill>
                          <a:effectLst/>
                        </a:rPr>
                        <a:t>Formación complementaria</a:t>
                      </a:r>
                      <a:endParaRPr lang="es-CO" sz="1200" dirty="0">
                        <a:solidFill>
                          <a:schemeClr val="accent1"/>
                        </a:solidFill>
                        <a:effectLst/>
                      </a:endParaRPr>
                    </a:p>
                    <a:p>
                      <a:pPr marL="171450" indent="-1714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O" sz="500" dirty="0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s-CO" sz="10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3199199"/>
                  </a:ext>
                </a:extLst>
              </a:tr>
              <a:tr h="2842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Academy Graduate - 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Academy Cloud Foundations,</a:t>
                      </a:r>
                      <a:r>
                        <a:rPr lang="es-CO" sz="1400" b="0" dirty="0">
                          <a:solidFill>
                            <a:schemeClr val="tx1"/>
                          </a:solidFill>
                          <a:effectLst/>
                        </a:rPr>
                        <a:t> Feb 2002 – Jun 2009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/>
                        </a:rPr>
                        <a:t>https://www.credly.com/go/p3Uwht36</a:t>
                      </a:r>
                      <a:endParaRPr lang="en-US" sz="1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s-CO" sz="1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535" marR="895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8993783"/>
                  </a:ext>
                </a:extLst>
              </a:tr>
              <a:tr h="363929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Associate Cloud Engineer Path - 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Cloud Academy, </a:t>
                      </a:r>
                      <a:r>
                        <a:rPr lang="es-CO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Feb 2011 – Mar 2015 </a:t>
                      </a:r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https://www.cloudskillsboost.google/public_profiles/c7e7936c-3e37-4bad-b822-74d40c49d0db</a:t>
                      </a:r>
                      <a:endParaRPr lang="en-US" sz="1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s-CO" sz="1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535" marR="895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320936"/>
                  </a:ext>
                </a:extLst>
              </a:tr>
              <a:tr h="363929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Fundamentos De Programación Con Énfasis En Cloud Computing – </a:t>
                      </a:r>
                      <a:r>
                        <a:rPr lang="es-CO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Academy y Misión Tic 2022</a:t>
                      </a:r>
                    </a:p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s-CO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535" marR="895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977986"/>
                  </a:ext>
                </a:extLst>
              </a:tr>
              <a:tr h="363929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Cloud Computing Foundations – 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Academy</a:t>
                      </a:r>
                      <a:endParaRPr lang="es-CO" sz="1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535" marR="895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507024"/>
                  </a:ext>
                </a:extLst>
              </a:tr>
              <a:tr h="363929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E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Aplicación de cloud: retos y oportunidades de mejora para las empresas de software gestionando la computación en la nube - </a:t>
                      </a:r>
                      <a:r>
                        <a:rPr lang="es-E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Fedesoft</a:t>
                      </a:r>
                      <a:endParaRPr lang="es-CO" sz="1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535" marR="895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9362892"/>
                  </a:ext>
                </a:extLst>
              </a:tr>
            </a:tbl>
          </a:graphicData>
        </a:graphic>
      </p:graphicFrame>
      <p:graphicFrame>
        <p:nvGraphicFramePr>
          <p:cNvPr id="33" name="Tabla 32">
            <a:extLst>
              <a:ext uri="{FF2B5EF4-FFF2-40B4-BE49-F238E27FC236}">
                <a16:creationId xmlns:a16="http://schemas.microsoft.com/office/drawing/2014/main" id="{6CCB9D7C-FCF5-46D5-9558-727A06D52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097201"/>
              </p:ext>
            </p:extLst>
          </p:nvPr>
        </p:nvGraphicFramePr>
        <p:xfrm>
          <a:off x="3390180" y="5261039"/>
          <a:ext cx="8617789" cy="1111441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617789">
                  <a:extLst>
                    <a:ext uri="{9D8B030D-6E8A-4147-A177-3AD203B41FA5}">
                      <a16:colId xmlns:a16="http://schemas.microsoft.com/office/drawing/2014/main" val="3037044111"/>
                    </a:ext>
                  </a:extLst>
                </a:gridCol>
              </a:tblGrid>
              <a:tr h="568612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2400" b="1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Experiencia profesional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CO" sz="1200" dirty="0">
                        <a:effectLst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500" dirty="0">
                          <a:effectLst/>
                        </a:rPr>
                        <a:t> </a:t>
                      </a:r>
                      <a:endParaRPr lang="es-CO" sz="10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3199199"/>
                  </a:ext>
                </a:extLst>
              </a:tr>
              <a:tr h="3817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dirty="0">
                          <a:effectLst/>
                        </a:rPr>
                        <a:t>Docente Universitario</a:t>
                      </a:r>
                      <a:r>
                        <a:rPr lang="es-CO" sz="1400" dirty="0">
                          <a:effectLst/>
                        </a:rPr>
                        <a:t>, Universidad Popular del Cesar sede Valledupar,  </a:t>
                      </a:r>
                      <a:r>
                        <a:rPr lang="es-CO" sz="1400" kern="1200" dirty="0">
                          <a:effectLst/>
                        </a:rPr>
                        <a:t>marzo del 2013.</a:t>
                      </a:r>
                    </a:p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kern="1200" dirty="0">
                          <a:effectLst/>
                        </a:rPr>
                        <a:t>Técnico de Sistemas Grado 11</a:t>
                      </a:r>
                      <a:r>
                        <a:rPr lang="es-CO" sz="1400" dirty="0">
                          <a:effectLst/>
                        </a:rPr>
                        <a:t>, </a:t>
                      </a:r>
                      <a:r>
                        <a:rPr lang="es-CO" sz="1400" kern="1200" dirty="0">
                          <a:effectLst/>
                        </a:rPr>
                        <a:t>Rama judicial Seccional Cesar, SRPA Valledupar, Junio del 2009</a:t>
                      </a:r>
                      <a:endParaRPr lang="es-CO" sz="1800" b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1899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5423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DIPLOMADO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A3CFE23-1646-4366-B90F-07BAF5DC1F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5700121"/>
              </p:ext>
            </p:extLst>
          </p:nvPr>
        </p:nvGraphicFramePr>
        <p:xfrm>
          <a:off x="1204397" y="1651000"/>
          <a:ext cx="10259470" cy="4859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938278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DESARROLLO DEL DIPLOMADO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A3CFE23-1646-4366-B90F-07BAF5DC1F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7444844"/>
              </p:ext>
            </p:extLst>
          </p:nvPr>
        </p:nvGraphicFramePr>
        <p:xfrm>
          <a:off x="1204397" y="1651000"/>
          <a:ext cx="10259470" cy="4859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898345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 Google Compute Engine GCE ?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375893" y="1836172"/>
            <a:ext cx="916976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endParaRPr lang="es-ES" sz="2000" b="1" dirty="0"/>
          </a:p>
          <a:p>
            <a:r>
              <a:rPr lang="es-ES" sz="2000" b="1" dirty="0"/>
              <a:t>1.1. </a:t>
            </a:r>
            <a:r>
              <a:rPr lang="es-ES" sz="2000" dirty="0"/>
              <a:t>Google App Engine - GAE</a:t>
            </a:r>
            <a:endParaRPr lang="es-CO" sz="2000" dirty="0"/>
          </a:p>
          <a:p>
            <a:r>
              <a:rPr lang="es-ES" sz="2000" b="1" dirty="0"/>
              <a:t>1.2. </a:t>
            </a:r>
            <a:r>
              <a:rPr lang="fr-FR" sz="2000" dirty="0"/>
              <a:t>Google App Engine Standard Environment</a:t>
            </a:r>
            <a:endParaRPr lang="es-ES" sz="2000" dirty="0"/>
          </a:p>
          <a:p>
            <a:r>
              <a:rPr lang="es-ES" sz="2000" b="1" dirty="0"/>
              <a:t>1.3. </a:t>
            </a:r>
            <a:r>
              <a:rPr lang="fr-FR" sz="2000" dirty="0"/>
              <a:t>Google App Engine Flexible Environment</a:t>
            </a:r>
            <a:endParaRPr lang="es-CO" sz="2000" dirty="0"/>
          </a:p>
          <a:p>
            <a:r>
              <a:rPr lang="es-CO" sz="2000" dirty="0"/>
              <a:t> 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99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 Google App Engine - GAE ?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50B4F66-241A-4AA4-94E3-605E9A095876}"/>
              </a:ext>
            </a:extLst>
          </p:cNvPr>
          <p:cNvSpPr txBox="1"/>
          <p:nvPr/>
        </p:nvSpPr>
        <p:spPr>
          <a:xfrm>
            <a:off x="9005667" y="6402614"/>
            <a:ext cx="30950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O" i="1" dirty="0"/>
              <a:t>Fuente</a:t>
            </a:r>
            <a:r>
              <a:rPr lang="es-CO" dirty="0"/>
              <a:t>: </a:t>
            </a:r>
            <a:r>
              <a:rPr lang="es-CO" i="1" dirty="0"/>
              <a:t>Google cloud academy</a:t>
            </a:r>
            <a:endParaRPr lang="es-CO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C20323E-884E-4E67-92C1-76D92D7A6B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41"/>
          <a:stretch/>
        </p:blipFill>
        <p:spPr>
          <a:xfrm>
            <a:off x="323027" y="2014323"/>
            <a:ext cx="8906365" cy="3896431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F39EE5FE-11E2-43F4-907F-AD939A8797AF}"/>
              </a:ext>
            </a:extLst>
          </p:cNvPr>
          <p:cNvSpPr/>
          <p:nvPr/>
        </p:nvSpPr>
        <p:spPr>
          <a:xfrm>
            <a:off x="9108206" y="1489716"/>
            <a:ext cx="2890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000" b="1" dirty="0"/>
              <a:t>App Engine</a:t>
            </a:r>
            <a:r>
              <a:rPr lang="es-ES" sz="2000" dirty="0"/>
              <a:t> es una plataforma para </a:t>
            </a:r>
            <a:r>
              <a:rPr lang="es-ES" sz="2000" b="1" dirty="0"/>
              <a:t>crear aplicaciones web escalables y </a:t>
            </a:r>
            <a:r>
              <a:rPr lang="es-ES" sz="2000" b="1" dirty="0" err="1"/>
              <a:t>backends</a:t>
            </a:r>
            <a:r>
              <a:rPr lang="es-ES" sz="2000" b="1" dirty="0"/>
              <a:t> móviles.</a:t>
            </a:r>
            <a:endParaRPr lang="es-CO" sz="2000" b="1" dirty="0"/>
          </a:p>
        </p:txBody>
      </p:sp>
    </p:spTree>
    <p:extLst>
      <p:ext uri="{BB962C8B-B14F-4D97-AF65-F5344CB8AC3E}">
        <p14:creationId xmlns:p14="http://schemas.microsoft.com/office/powerpoint/2010/main" val="824355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 Google App Engine - GAE ?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50B4F66-241A-4AA4-94E3-605E9A095876}"/>
              </a:ext>
            </a:extLst>
          </p:cNvPr>
          <p:cNvSpPr txBox="1"/>
          <p:nvPr/>
        </p:nvSpPr>
        <p:spPr>
          <a:xfrm>
            <a:off x="9005667" y="6402614"/>
            <a:ext cx="30950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O" i="1" dirty="0"/>
              <a:t>Fuente</a:t>
            </a:r>
            <a:r>
              <a:rPr lang="es-CO" dirty="0"/>
              <a:t>: </a:t>
            </a:r>
            <a:r>
              <a:rPr lang="es-CO" i="1" dirty="0"/>
              <a:t>Google cloud academy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BC7BF84-3040-44F2-8D39-58A5A57B0E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227" y="1691621"/>
            <a:ext cx="9259592" cy="4096322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F39EE5FE-11E2-43F4-907F-AD939A8797AF}"/>
              </a:ext>
            </a:extLst>
          </p:cNvPr>
          <p:cNvSpPr/>
          <p:nvPr/>
        </p:nvSpPr>
        <p:spPr>
          <a:xfrm>
            <a:off x="8517467" y="3935123"/>
            <a:ext cx="33782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000" b="1" dirty="0"/>
              <a:t>Le permite concentrarse en innovar sus aplicaciones</a:t>
            </a:r>
            <a:r>
              <a:rPr lang="es-ES" sz="2000" dirty="0"/>
              <a:t> administrando la infraestructura de aplicaciones por usted</a:t>
            </a: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3732421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 Google App Engine - GAE ?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50B4F66-241A-4AA4-94E3-605E9A095876}"/>
              </a:ext>
            </a:extLst>
          </p:cNvPr>
          <p:cNvSpPr txBox="1"/>
          <p:nvPr/>
        </p:nvSpPr>
        <p:spPr>
          <a:xfrm>
            <a:off x="9005667" y="6402614"/>
            <a:ext cx="30950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O" i="1" dirty="0"/>
              <a:t>Fuente</a:t>
            </a:r>
            <a:r>
              <a:rPr lang="es-CO" dirty="0"/>
              <a:t>: </a:t>
            </a:r>
            <a:r>
              <a:rPr lang="es-CO" i="1" dirty="0"/>
              <a:t>Google cloud academy</a:t>
            </a:r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39EE5FE-11E2-43F4-907F-AD939A8797AF}"/>
              </a:ext>
            </a:extLst>
          </p:cNvPr>
          <p:cNvSpPr/>
          <p:nvPr/>
        </p:nvSpPr>
        <p:spPr>
          <a:xfrm>
            <a:off x="244698" y="1750723"/>
            <a:ext cx="3378200" cy="19389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s-ES" sz="2000" b="1" dirty="0"/>
              <a:t>App Engine escalará tu aplicación automáticamente </a:t>
            </a:r>
            <a:r>
              <a:rPr lang="es-ES" sz="2000" dirty="0"/>
              <a:t>en respuesta a la cantidad de tráfico que recibe para que solo pagues por los recursos que utilices.</a:t>
            </a:r>
            <a:endParaRPr lang="es-CO" sz="20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586D6FE-A10B-4217-8873-37EBE28BA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254" y="2954868"/>
            <a:ext cx="3560998" cy="2001837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6EE518B-4C57-4C44-BBF7-9AAC37D1E93C}"/>
              </a:ext>
            </a:extLst>
          </p:cNvPr>
          <p:cNvSpPr/>
          <p:nvPr/>
        </p:nvSpPr>
        <p:spPr>
          <a:xfrm>
            <a:off x="8238609" y="1629602"/>
            <a:ext cx="33287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000" dirty="0"/>
              <a:t>Simplemente cargue su código y </a:t>
            </a:r>
            <a:r>
              <a:rPr lang="es-ES" sz="2000" b="1" dirty="0"/>
              <a:t>Google administrará la disponibilidad de su aplicación. </a:t>
            </a:r>
            <a:r>
              <a:rPr lang="es-ES" sz="2000" dirty="0"/>
              <a:t>No hay servidores que usted pueda aprovisionar o mantener.</a:t>
            </a:r>
            <a:endParaRPr lang="es-CO" sz="200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63ED655-468B-46DC-9985-892E6A31A24E}"/>
              </a:ext>
            </a:extLst>
          </p:cNvPr>
          <p:cNvSpPr/>
          <p:nvPr/>
        </p:nvSpPr>
        <p:spPr>
          <a:xfrm>
            <a:off x="3094567" y="5571617"/>
            <a:ext cx="60028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000" dirty="0"/>
              <a:t>App Engine funciona con herramientas de desarrollo populares como </a:t>
            </a:r>
            <a:r>
              <a:rPr lang="es-ES" sz="2000" b="1" dirty="0"/>
              <a:t>Eclipse, IntelliJ, Maven, Git, Jenkins y </a:t>
            </a:r>
            <a:r>
              <a:rPr lang="es-ES" sz="2000" b="1" dirty="0" err="1"/>
              <a:t>PyCharm</a:t>
            </a:r>
            <a:endParaRPr lang="es-CO" sz="2000" b="1" dirty="0"/>
          </a:p>
        </p:txBody>
      </p:sp>
    </p:spTree>
    <p:extLst>
      <p:ext uri="{BB962C8B-B14F-4D97-AF65-F5344CB8AC3E}">
        <p14:creationId xmlns:p14="http://schemas.microsoft.com/office/powerpoint/2010/main" val="1627608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 Google App Engine - GAE ?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50B4F66-241A-4AA4-94E3-605E9A095876}"/>
              </a:ext>
            </a:extLst>
          </p:cNvPr>
          <p:cNvSpPr txBox="1"/>
          <p:nvPr/>
        </p:nvSpPr>
        <p:spPr>
          <a:xfrm>
            <a:off x="1724334" y="3891657"/>
            <a:ext cx="30950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O" i="1" dirty="0"/>
              <a:t>Fuente</a:t>
            </a:r>
            <a:r>
              <a:rPr lang="es-CO" dirty="0"/>
              <a:t>: </a:t>
            </a:r>
            <a:r>
              <a:rPr lang="es-CO" i="1" dirty="0"/>
              <a:t>Google cloud academy</a:t>
            </a:r>
            <a:endParaRPr lang="es-CO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6EE518B-4C57-4C44-BBF7-9AAC37D1E93C}"/>
              </a:ext>
            </a:extLst>
          </p:cNvPr>
          <p:cNvSpPr/>
          <p:nvPr/>
        </p:nvSpPr>
        <p:spPr>
          <a:xfrm>
            <a:off x="5816601" y="1553402"/>
            <a:ext cx="587774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000" dirty="0"/>
              <a:t> La aplicación de </a:t>
            </a:r>
            <a:r>
              <a:rPr lang="es-ES" sz="2000" b="1" dirty="0"/>
              <a:t>App Engine</a:t>
            </a:r>
            <a:r>
              <a:rPr lang="es-ES" sz="2000" dirty="0"/>
              <a:t> es un contenedor de nivel superior que incluye el </a:t>
            </a:r>
            <a:r>
              <a:rPr lang="es-ES" sz="2000" b="1" dirty="0"/>
              <a:t>servicio</a:t>
            </a:r>
            <a:r>
              <a:rPr lang="es-ES" sz="2000" dirty="0"/>
              <a:t>, la </a:t>
            </a:r>
            <a:r>
              <a:rPr lang="es-ES" sz="2000" b="1" dirty="0"/>
              <a:t>versión</a:t>
            </a:r>
            <a:r>
              <a:rPr lang="es-ES" sz="2000" dirty="0"/>
              <a:t> y los </a:t>
            </a:r>
            <a:r>
              <a:rPr lang="es-ES" sz="2000" b="1" dirty="0"/>
              <a:t>recursos de instancias </a:t>
            </a:r>
            <a:r>
              <a:rPr lang="es-ES" sz="2000" dirty="0"/>
              <a:t>que componen la app.</a:t>
            </a:r>
          </a:p>
          <a:p>
            <a:pPr algn="ctr"/>
            <a:endParaRPr lang="es-ES" sz="2000" dirty="0"/>
          </a:p>
          <a:p>
            <a:pPr algn="ctr"/>
            <a:endParaRPr lang="es-ES" sz="2000" dirty="0"/>
          </a:p>
          <a:p>
            <a:pPr algn="ctr"/>
            <a:r>
              <a:rPr lang="es-ES" sz="2000" dirty="0"/>
              <a:t>Cuando creas una app de App Engine, </a:t>
            </a:r>
            <a:r>
              <a:rPr lang="es-ES" sz="2000" b="1" dirty="0"/>
              <a:t>todos los recursos se crean en la región elegida</a:t>
            </a:r>
            <a:endParaRPr lang="es-CO" sz="2000" b="1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1A54D8F-C24D-4441-96ED-D0038C177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704" y="1746618"/>
            <a:ext cx="5357830" cy="2053553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F983D093-80E6-4DBE-9824-5CFFACC54189}"/>
              </a:ext>
            </a:extLst>
          </p:cNvPr>
          <p:cNvSpPr/>
          <p:nvPr/>
        </p:nvSpPr>
        <p:spPr>
          <a:xfrm>
            <a:off x="244698" y="4725994"/>
            <a:ext cx="4316429" cy="175432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b="1" dirty="0"/>
              <a:t>Los servicios </a:t>
            </a:r>
            <a:r>
              <a:rPr lang="es-ES" dirty="0"/>
              <a:t>de App Engine se comportan como </a:t>
            </a:r>
            <a:r>
              <a:rPr lang="es-ES" b="1" dirty="0"/>
              <a:t>microservicios</a:t>
            </a:r>
            <a:r>
              <a:rPr lang="es-ES" dirty="0"/>
              <a:t>. Por lo que puedes ejecutar tu app en un solo servicio o puedes diseñar y, además, implementar varios servicios para que se ejecuten como un conjunto de microservicios.</a:t>
            </a:r>
            <a:endParaRPr lang="es-CO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0E8B6FD-08C6-48C4-BDA5-1C84DEB9E42C}"/>
              </a:ext>
            </a:extLst>
          </p:cNvPr>
          <p:cNvSpPr/>
          <p:nvPr/>
        </p:nvSpPr>
        <p:spPr>
          <a:xfrm>
            <a:off x="5197847" y="4725994"/>
            <a:ext cx="2959584" cy="1754326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Una </a:t>
            </a:r>
            <a:r>
              <a:rPr lang="es-ES" b="1" dirty="0"/>
              <a:t>Versión</a:t>
            </a:r>
            <a:r>
              <a:rPr lang="es-ES" dirty="0"/>
              <a:t> representa el conjunto de archivos que implementas en un servicio ( código fuente de tu app y los archivos de configuración) </a:t>
            </a:r>
            <a:endParaRPr lang="es-CO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0FE8033-7B95-4A73-A7C5-7D4C41DAFF16}"/>
              </a:ext>
            </a:extLst>
          </p:cNvPr>
          <p:cNvSpPr/>
          <p:nvPr/>
        </p:nvSpPr>
        <p:spPr>
          <a:xfrm>
            <a:off x="8852224" y="4725994"/>
            <a:ext cx="3095078" cy="1754326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Las versiones de tus servicios se ejecutan en una o más </a:t>
            </a:r>
            <a:r>
              <a:rPr lang="es-ES" b="1" dirty="0"/>
              <a:t>instancias</a:t>
            </a:r>
            <a:r>
              <a:rPr lang="es-ES" dirty="0"/>
              <a:t>. De forma predeterminada, App Engine escala tu aplicación</a:t>
            </a:r>
          </a:p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846423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4594</TotalTime>
  <Words>954</Words>
  <Application>Microsoft Office PowerPoint</Application>
  <PresentationFormat>Panorámica</PresentationFormat>
  <Paragraphs>143</Paragraphs>
  <Slides>19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Tahoma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Tomas Eduardo Quiroz Lpez</dc:creator>
  <cp:lastModifiedBy>Tecnico Sistemas Centro Servicios Sistema Penal Adolescentes Seccional Valledupar</cp:lastModifiedBy>
  <cp:revision>208</cp:revision>
  <dcterms:created xsi:type="dcterms:W3CDTF">2020-04-21T17:48:51Z</dcterms:created>
  <dcterms:modified xsi:type="dcterms:W3CDTF">2023-11-29T17:46:38Z</dcterms:modified>
</cp:coreProperties>
</file>